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DCF9DB7-3FFA-428F-B298-67560A1FC8D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3B14EE-694A-4B43-A106-02194C6C1C0B}" v="57" dt="2021-09-07T12:18:07.12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5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49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ke Ijams" userId="0ac2b0ef-3490-43c0-a84c-1613bfad59a5" providerId="ADAL" clId="{FEBD5BF7-8727-4471-81E0-0EC1B174B1CD}"/>
    <pc:docChg chg="modSld">
      <pc:chgData name="Luke Ijams" userId="0ac2b0ef-3490-43c0-a84c-1613bfad59a5" providerId="ADAL" clId="{FEBD5BF7-8727-4471-81E0-0EC1B174B1CD}" dt="2021-09-07T12:26:28.181" v="0" actId="732"/>
      <pc:docMkLst>
        <pc:docMk/>
      </pc:docMkLst>
      <pc:sldChg chg="modSp mod">
        <pc:chgData name="Luke Ijams" userId="0ac2b0ef-3490-43c0-a84c-1613bfad59a5" providerId="ADAL" clId="{FEBD5BF7-8727-4471-81E0-0EC1B174B1CD}" dt="2021-09-07T12:26:28.181" v="0" actId="732"/>
        <pc:sldMkLst>
          <pc:docMk/>
          <pc:sldMk cId="3818867563" sldId="259"/>
        </pc:sldMkLst>
        <pc:picChg chg="mod modCrop">
          <ac:chgData name="Luke Ijams" userId="0ac2b0ef-3490-43c0-a84c-1613bfad59a5" providerId="ADAL" clId="{FEBD5BF7-8727-4471-81E0-0EC1B174B1CD}" dt="2021-09-07T12:26:28.181" v="0" actId="732"/>
          <ac:picMkLst>
            <pc:docMk/>
            <pc:sldMk cId="3818867563" sldId="259"/>
            <ac:picMk id="11" creationId="{E6345812-B737-441A-8922-BA17A621AE72}"/>
          </ac:picMkLst>
        </pc:picChg>
      </pc:sldChg>
    </pc:docChg>
  </pc:docChgLst>
  <pc:docChgLst>
    <pc:chgData name="Luke Ijams" userId="0ac2b0ef-3490-43c0-a84c-1613bfad59a5" providerId="ADAL" clId="{1E3B14EE-694A-4B43-A106-02194C6C1C0B}"/>
    <pc:docChg chg="undo redo custSel modSld addSection delSection">
      <pc:chgData name="Luke Ijams" userId="0ac2b0ef-3490-43c0-a84c-1613bfad59a5" providerId="ADAL" clId="{1E3B14EE-694A-4B43-A106-02194C6C1C0B}" dt="2021-09-07T12:18:07.125" v="5839"/>
      <pc:docMkLst>
        <pc:docMk/>
      </pc:docMkLst>
      <pc:sldChg chg="addSp modSp mod modTransition modClrScheme chgLayout">
        <pc:chgData name="Luke Ijams" userId="0ac2b0ef-3490-43c0-a84c-1613bfad59a5" providerId="ADAL" clId="{1E3B14EE-694A-4B43-A106-02194C6C1C0B}" dt="2021-08-23T19:00:44.955" v="5430" actId="207"/>
        <pc:sldMkLst>
          <pc:docMk/>
          <pc:sldMk cId="3128475820" sldId="256"/>
        </pc:sldMkLst>
        <pc:spChg chg="add mod ord">
          <ac:chgData name="Luke Ijams" userId="0ac2b0ef-3490-43c0-a84c-1613bfad59a5" providerId="ADAL" clId="{1E3B14EE-694A-4B43-A106-02194C6C1C0B}" dt="2021-08-19T12:35:42.109" v="5028" actId="14838"/>
          <ac:spMkLst>
            <pc:docMk/>
            <pc:sldMk cId="3128475820" sldId="256"/>
            <ac:spMk id="2" creationId="{4E3D3783-A5F2-4917-83B9-2FE7289A2788}"/>
          </ac:spMkLst>
        </pc:spChg>
        <pc:spChg chg="add mod ord">
          <ac:chgData name="Luke Ijams" userId="0ac2b0ef-3490-43c0-a84c-1613bfad59a5" providerId="ADAL" clId="{1E3B14EE-694A-4B43-A106-02194C6C1C0B}" dt="2021-08-23T19:00:41.979" v="5429" actId="207"/>
          <ac:spMkLst>
            <pc:docMk/>
            <pc:sldMk cId="3128475820" sldId="256"/>
            <ac:spMk id="3" creationId="{6AC914B7-4FD9-4385-BEC7-43E99E6F49F9}"/>
          </ac:spMkLst>
        </pc:spChg>
        <pc:spChg chg="add mod ord">
          <ac:chgData name="Luke Ijams" userId="0ac2b0ef-3490-43c0-a84c-1613bfad59a5" providerId="ADAL" clId="{1E3B14EE-694A-4B43-A106-02194C6C1C0B}" dt="2021-08-23T19:00:44.955" v="5430" actId="207"/>
          <ac:spMkLst>
            <pc:docMk/>
            <pc:sldMk cId="3128475820" sldId="256"/>
            <ac:spMk id="4" creationId="{17D787D1-7F1A-44FF-ABF2-E774C894CD10}"/>
          </ac:spMkLst>
        </pc:spChg>
        <pc:cxnChg chg="add mod">
          <ac:chgData name="Luke Ijams" userId="0ac2b0ef-3490-43c0-a84c-1613bfad59a5" providerId="ADAL" clId="{1E3B14EE-694A-4B43-A106-02194C6C1C0B}" dt="2021-08-19T12:44:37.503" v="5102" actId="14861"/>
          <ac:cxnSpMkLst>
            <pc:docMk/>
            <pc:sldMk cId="3128475820" sldId="256"/>
            <ac:cxnSpMk id="6" creationId="{C68008AB-87EA-4598-B5BD-6E886A91FB69}"/>
          </ac:cxnSpMkLst>
        </pc:cxnChg>
      </pc:sldChg>
      <pc:sldChg chg="addSp delSp modSp mod modTransition modClrScheme chgLayout">
        <pc:chgData name="Luke Ijams" userId="0ac2b0ef-3490-43c0-a84c-1613bfad59a5" providerId="ADAL" clId="{1E3B14EE-694A-4B43-A106-02194C6C1C0B}" dt="2021-08-23T19:44:40.628" v="5442" actId="20577"/>
        <pc:sldMkLst>
          <pc:docMk/>
          <pc:sldMk cId="3628950956" sldId="257"/>
        </pc:sldMkLst>
        <pc:spChg chg="add mod ord">
          <ac:chgData name="Luke Ijams" userId="0ac2b0ef-3490-43c0-a84c-1613bfad59a5" providerId="ADAL" clId="{1E3B14EE-694A-4B43-A106-02194C6C1C0B}" dt="2021-08-19T18:51:14.071" v="5240" actId="114"/>
          <ac:spMkLst>
            <pc:docMk/>
            <pc:sldMk cId="3628950956" sldId="257"/>
            <ac:spMk id="2" creationId="{24CD8375-FA41-4841-B4A8-4B8AD69B5088}"/>
          </ac:spMkLst>
        </pc:spChg>
        <pc:spChg chg="add del mod ord">
          <ac:chgData name="Luke Ijams" userId="0ac2b0ef-3490-43c0-a84c-1613bfad59a5" providerId="ADAL" clId="{1E3B14EE-694A-4B43-A106-02194C6C1C0B}" dt="2021-08-19T18:49:24.179" v="5233" actId="21"/>
          <ac:spMkLst>
            <pc:docMk/>
            <pc:sldMk cId="3628950956" sldId="257"/>
            <ac:spMk id="3" creationId="{66B3FDB9-5D1C-4345-844F-E186D3BFFF05}"/>
          </ac:spMkLst>
        </pc:spChg>
        <pc:spChg chg="add del mod">
          <ac:chgData name="Luke Ijams" userId="0ac2b0ef-3490-43c0-a84c-1613bfad59a5" providerId="ADAL" clId="{1E3B14EE-694A-4B43-A106-02194C6C1C0B}" dt="2021-08-18T18:28:30.784" v="752" actId="767"/>
          <ac:spMkLst>
            <pc:docMk/>
            <pc:sldMk cId="3628950956" sldId="257"/>
            <ac:spMk id="4" creationId="{B2B94A3F-9E0C-4BB8-AF51-338418948915}"/>
          </ac:spMkLst>
        </pc:spChg>
        <pc:spChg chg="add del mod">
          <ac:chgData name="Luke Ijams" userId="0ac2b0ef-3490-43c0-a84c-1613bfad59a5" providerId="ADAL" clId="{1E3B14EE-694A-4B43-A106-02194C6C1C0B}" dt="2021-08-18T18:28:30.531" v="751"/>
          <ac:spMkLst>
            <pc:docMk/>
            <pc:sldMk cId="3628950956" sldId="257"/>
            <ac:spMk id="6" creationId="{9F51FD8E-56C4-417B-913D-40B65EE14D33}"/>
          </ac:spMkLst>
        </pc:spChg>
        <pc:spChg chg="add del mod">
          <ac:chgData name="Luke Ijams" userId="0ac2b0ef-3490-43c0-a84c-1613bfad59a5" providerId="ADAL" clId="{1E3B14EE-694A-4B43-A106-02194C6C1C0B}" dt="2021-08-18T18:28:29.550" v="748"/>
          <ac:spMkLst>
            <pc:docMk/>
            <pc:sldMk cId="3628950956" sldId="257"/>
            <ac:spMk id="7" creationId="{1F3C7DC3-3046-400B-BFC7-73935EECC781}"/>
          </ac:spMkLst>
        </pc:spChg>
        <pc:spChg chg="add mod">
          <ac:chgData name="Luke Ijams" userId="0ac2b0ef-3490-43c0-a84c-1613bfad59a5" providerId="ADAL" clId="{1E3B14EE-694A-4B43-A106-02194C6C1C0B}" dt="2021-08-23T19:44:40.628" v="5442" actId="20577"/>
          <ac:spMkLst>
            <pc:docMk/>
            <pc:sldMk cId="3628950956" sldId="257"/>
            <ac:spMk id="8" creationId="{B7A0979D-6AF8-431B-B738-88A0C24B7C00}"/>
          </ac:spMkLst>
        </pc:spChg>
        <pc:spChg chg="add mod">
          <ac:chgData name="Luke Ijams" userId="0ac2b0ef-3490-43c0-a84c-1613bfad59a5" providerId="ADAL" clId="{1E3B14EE-694A-4B43-A106-02194C6C1C0B}" dt="2021-08-19T12:29:44.736" v="4958" actId="14838"/>
          <ac:spMkLst>
            <pc:docMk/>
            <pc:sldMk cId="3628950956" sldId="257"/>
            <ac:spMk id="9" creationId="{EF76D584-8689-499A-A0BB-813A0F689186}"/>
          </ac:spMkLst>
        </pc:spChg>
        <pc:spChg chg="add del mod">
          <ac:chgData name="Luke Ijams" userId="0ac2b0ef-3490-43c0-a84c-1613bfad59a5" providerId="ADAL" clId="{1E3B14EE-694A-4B43-A106-02194C6C1C0B}" dt="2021-08-19T18:49:31.538" v="5234" actId="478"/>
          <ac:spMkLst>
            <pc:docMk/>
            <pc:sldMk cId="3628950956" sldId="257"/>
            <ac:spMk id="10" creationId="{8DFC4108-822A-43B3-AAF1-8EF6B91218A3}"/>
          </ac:spMkLst>
        </pc:spChg>
        <pc:picChg chg="mod">
          <ac:chgData name="Luke Ijams" userId="0ac2b0ef-3490-43c0-a84c-1613bfad59a5" providerId="ADAL" clId="{1E3B14EE-694A-4B43-A106-02194C6C1C0B}" dt="2021-08-19T12:18:56.980" v="4878" actId="1076"/>
          <ac:picMkLst>
            <pc:docMk/>
            <pc:sldMk cId="3628950956" sldId="257"/>
            <ac:picMk id="5" creationId="{35A36032-A052-40FA-AE35-A9F7D90B05BD}"/>
          </ac:picMkLst>
        </pc:picChg>
        <pc:picChg chg="add mod">
          <ac:chgData name="Luke Ijams" userId="0ac2b0ef-3490-43c0-a84c-1613bfad59a5" providerId="ADAL" clId="{1E3B14EE-694A-4B43-A106-02194C6C1C0B}" dt="2021-08-19T18:49:40.191" v="5236" actId="1035"/>
          <ac:picMkLst>
            <pc:docMk/>
            <pc:sldMk cId="3628950956" sldId="257"/>
            <ac:picMk id="6" creationId="{FCA115B7-3745-495A-976D-4BD5A33DA1AD}"/>
          </ac:picMkLst>
        </pc:picChg>
        <pc:cxnChg chg="add mod">
          <ac:chgData name="Luke Ijams" userId="0ac2b0ef-3490-43c0-a84c-1613bfad59a5" providerId="ADAL" clId="{1E3B14EE-694A-4B43-A106-02194C6C1C0B}" dt="2021-08-19T12:44:29.360" v="5097" actId="14861"/>
          <ac:cxnSpMkLst>
            <pc:docMk/>
            <pc:sldMk cId="3628950956" sldId="257"/>
            <ac:cxnSpMk id="11" creationId="{D3E89B43-4955-404F-9EDE-120DF66A0BB1}"/>
          </ac:cxnSpMkLst>
        </pc:cxnChg>
        <pc:cxnChg chg="add del mod">
          <ac:chgData name="Luke Ijams" userId="0ac2b0ef-3490-43c0-a84c-1613bfad59a5" providerId="ADAL" clId="{1E3B14EE-694A-4B43-A106-02194C6C1C0B}" dt="2021-08-18T19:47:03.616" v="4754" actId="478"/>
          <ac:cxnSpMkLst>
            <pc:docMk/>
            <pc:sldMk cId="3628950956" sldId="257"/>
            <ac:cxnSpMk id="12" creationId="{EB9A3954-B66E-413B-B5F4-891342E87BF4}"/>
          </ac:cxnSpMkLst>
        </pc:cxnChg>
      </pc:sldChg>
      <pc:sldChg chg="addSp delSp modSp mod modTransition modClrScheme chgLayout">
        <pc:chgData name="Luke Ijams" userId="0ac2b0ef-3490-43c0-a84c-1613bfad59a5" providerId="ADAL" clId="{1E3B14EE-694A-4B43-A106-02194C6C1C0B}" dt="2021-08-23T20:32:11.834" v="5495" actId="20577"/>
        <pc:sldMkLst>
          <pc:docMk/>
          <pc:sldMk cId="765405405" sldId="258"/>
        </pc:sldMkLst>
        <pc:spChg chg="add mod ord">
          <ac:chgData name="Luke Ijams" userId="0ac2b0ef-3490-43c0-a84c-1613bfad59a5" providerId="ADAL" clId="{1E3B14EE-694A-4B43-A106-02194C6C1C0B}" dt="2021-08-19T12:35:55.184" v="5030"/>
          <ac:spMkLst>
            <pc:docMk/>
            <pc:sldMk cId="765405405" sldId="258"/>
            <ac:spMk id="2" creationId="{C4659549-7EEF-4D85-81EB-7D5346DACB63}"/>
          </ac:spMkLst>
        </pc:spChg>
        <pc:spChg chg="add del mod">
          <ac:chgData name="Luke Ijams" userId="0ac2b0ef-3490-43c0-a84c-1613bfad59a5" providerId="ADAL" clId="{1E3B14EE-694A-4B43-A106-02194C6C1C0B}" dt="2021-08-18T18:38:02.324" v="1165"/>
          <ac:spMkLst>
            <pc:docMk/>
            <pc:sldMk cId="765405405" sldId="258"/>
            <ac:spMk id="3" creationId="{E047CA14-7868-464C-B597-F351852200BB}"/>
          </ac:spMkLst>
        </pc:spChg>
        <pc:spChg chg="add mod ord">
          <ac:chgData name="Luke Ijams" userId="0ac2b0ef-3490-43c0-a84c-1613bfad59a5" providerId="ADAL" clId="{1E3B14EE-694A-4B43-A106-02194C6C1C0B}" dt="2021-08-23T20:32:11.834" v="5495" actId="20577"/>
          <ac:spMkLst>
            <pc:docMk/>
            <pc:sldMk cId="765405405" sldId="258"/>
            <ac:spMk id="5" creationId="{CDA62BC4-6C0D-43EB-8344-CED50B0FC376}"/>
          </ac:spMkLst>
        </pc:spChg>
        <pc:cxnChg chg="add mod">
          <ac:chgData name="Luke Ijams" userId="0ac2b0ef-3490-43c0-a84c-1613bfad59a5" providerId="ADAL" clId="{1E3B14EE-694A-4B43-A106-02194C6C1C0B}" dt="2021-08-19T12:50:10.264" v="5161" actId="1035"/>
          <ac:cxnSpMkLst>
            <pc:docMk/>
            <pc:sldMk cId="765405405" sldId="258"/>
            <ac:cxnSpMk id="6" creationId="{8C9062A0-5775-4B45-846B-A4EF5A975E8B}"/>
          </ac:cxnSpMkLst>
        </pc:cxnChg>
      </pc:sldChg>
      <pc:sldChg chg="addSp delSp modSp mod modTransition modClrScheme chgLayout">
        <pc:chgData name="Luke Ijams" userId="0ac2b0ef-3490-43c0-a84c-1613bfad59a5" providerId="ADAL" clId="{1E3B14EE-694A-4B43-A106-02194C6C1C0B}" dt="2021-09-07T12:17:15.099" v="5838" actId="14100"/>
        <pc:sldMkLst>
          <pc:docMk/>
          <pc:sldMk cId="3818867563" sldId="259"/>
        </pc:sldMkLst>
        <pc:spChg chg="add mod ord">
          <ac:chgData name="Luke Ijams" userId="0ac2b0ef-3490-43c0-a84c-1613bfad59a5" providerId="ADAL" clId="{1E3B14EE-694A-4B43-A106-02194C6C1C0B}" dt="2021-08-19T12:35:57.664" v="5031"/>
          <ac:spMkLst>
            <pc:docMk/>
            <pc:sldMk cId="3818867563" sldId="259"/>
            <ac:spMk id="2" creationId="{FC38BB49-8C79-4EB7-90C0-679244A22EDC}"/>
          </ac:spMkLst>
        </pc:spChg>
        <pc:spChg chg="add mod ord">
          <ac:chgData name="Luke Ijams" userId="0ac2b0ef-3490-43c0-a84c-1613bfad59a5" providerId="ADAL" clId="{1E3B14EE-694A-4B43-A106-02194C6C1C0B}" dt="2021-08-20T17:58:16.946" v="5293" actId="20577"/>
          <ac:spMkLst>
            <pc:docMk/>
            <pc:sldMk cId="3818867563" sldId="259"/>
            <ac:spMk id="3" creationId="{3B913931-2F4E-4836-BE83-EE5E7D1EF033}"/>
          </ac:spMkLst>
        </pc:spChg>
        <pc:picChg chg="del ord">
          <ac:chgData name="Luke Ijams" userId="0ac2b0ef-3490-43c0-a84c-1613bfad59a5" providerId="ADAL" clId="{1E3B14EE-694A-4B43-A106-02194C6C1C0B}" dt="2021-09-03T20:31:32.972" v="5503" actId="478"/>
          <ac:picMkLst>
            <pc:docMk/>
            <pc:sldMk cId="3818867563" sldId="259"/>
            <ac:picMk id="4" creationId="{A6CA2BCB-F43D-495D-937C-2EB353A8E851}"/>
          </ac:picMkLst>
        </pc:picChg>
        <pc:picChg chg="add del mod">
          <ac:chgData name="Luke Ijams" userId="0ac2b0ef-3490-43c0-a84c-1613bfad59a5" providerId="ADAL" clId="{1E3B14EE-694A-4B43-A106-02194C6C1C0B}" dt="2021-09-07T12:06:12.047" v="5533" actId="478"/>
          <ac:picMkLst>
            <pc:docMk/>
            <pc:sldMk cId="3818867563" sldId="259"/>
            <ac:picMk id="6" creationId="{5155BB10-EAD7-45A4-953E-6CABCA4E018B}"/>
          </ac:picMkLst>
        </pc:picChg>
        <pc:picChg chg="add del mod ord">
          <ac:chgData name="Luke Ijams" userId="0ac2b0ef-3490-43c0-a84c-1613bfad59a5" providerId="ADAL" clId="{1E3B14EE-694A-4B43-A106-02194C6C1C0B}" dt="2021-08-20T17:59:24.440" v="5300" actId="478"/>
          <ac:picMkLst>
            <pc:docMk/>
            <pc:sldMk cId="3818867563" sldId="259"/>
            <ac:picMk id="7" creationId="{0E1DACB5-8DD3-44D0-8CB2-C4FD9868657A}"/>
          </ac:picMkLst>
        </pc:picChg>
        <pc:picChg chg="add mod ord">
          <ac:chgData name="Luke Ijams" userId="0ac2b0ef-3490-43c0-a84c-1613bfad59a5" providerId="ADAL" clId="{1E3B14EE-694A-4B43-A106-02194C6C1C0B}" dt="2021-09-03T20:32:44.586" v="5507" actId="167"/>
          <ac:picMkLst>
            <pc:docMk/>
            <pc:sldMk cId="3818867563" sldId="259"/>
            <ac:picMk id="7" creationId="{814D50D2-0BA4-43BD-B995-FD0EA7A8DB88}"/>
          </ac:picMkLst>
        </pc:picChg>
        <pc:picChg chg="add del mod">
          <ac:chgData name="Luke Ijams" userId="0ac2b0ef-3490-43c0-a84c-1613bfad59a5" providerId="ADAL" clId="{1E3B14EE-694A-4B43-A106-02194C6C1C0B}" dt="2021-09-07T12:14:24.843" v="5708" actId="478"/>
          <ac:picMkLst>
            <pc:docMk/>
            <pc:sldMk cId="3818867563" sldId="259"/>
            <ac:picMk id="9" creationId="{F2BEB56E-E62A-4628-98B3-EEB4F66E1CC6}"/>
          </ac:picMkLst>
        </pc:picChg>
        <pc:picChg chg="add mod">
          <ac:chgData name="Luke Ijams" userId="0ac2b0ef-3490-43c0-a84c-1613bfad59a5" providerId="ADAL" clId="{1E3B14EE-694A-4B43-A106-02194C6C1C0B}" dt="2021-09-07T12:17:15.099" v="5838" actId="14100"/>
          <ac:picMkLst>
            <pc:docMk/>
            <pc:sldMk cId="3818867563" sldId="259"/>
            <ac:picMk id="11" creationId="{E6345812-B737-441A-8922-BA17A621AE72}"/>
          </ac:picMkLst>
        </pc:picChg>
        <pc:cxnChg chg="add mod">
          <ac:chgData name="Luke Ijams" userId="0ac2b0ef-3490-43c0-a84c-1613bfad59a5" providerId="ADAL" clId="{1E3B14EE-694A-4B43-A106-02194C6C1C0B}" dt="2021-08-19T12:50:14.667" v="5166" actId="1035"/>
          <ac:cxnSpMkLst>
            <pc:docMk/>
            <pc:sldMk cId="3818867563" sldId="259"/>
            <ac:cxnSpMk id="5" creationId="{3896D4CE-3CEF-4101-B917-D41F0EEB873D}"/>
          </ac:cxnSpMkLst>
        </pc:cxnChg>
      </pc:sldChg>
      <pc:sldChg chg="addSp delSp modSp mod modTransition">
        <pc:chgData name="Luke Ijams" userId="0ac2b0ef-3490-43c0-a84c-1613bfad59a5" providerId="ADAL" clId="{1E3B14EE-694A-4B43-A106-02194C6C1C0B}" dt="2021-08-19T12:54:23.425" v="5202"/>
        <pc:sldMkLst>
          <pc:docMk/>
          <pc:sldMk cId="2181378321" sldId="260"/>
        </pc:sldMkLst>
        <pc:spChg chg="add del mod">
          <ac:chgData name="Luke Ijams" userId="0ac2b0ef-3490-43c0-a84c-1613bfad59a5" providerId="ADAL" clId="{1E3B14EE-694A-4B43-A106-02194C6C1C0B}" dt="2021-08-19T12:36:01.562" v="5032"/>
          <ac:spMkLst>
            <pc:docMk/>
            <pc:sldMk cId="2181378321" sldId="260"/>
            <ac:spMk id="5" creationId="{63ECB84C-4D4C-48AA-8D8A-12942CB63665}"/>
          </ac:spMkLst>
        </pc:spChg>
        <pc:spChg chg="add del mod">
          <ac:chgData name="Luke Ijams" userId="0ac2b0ef-3490-43c0-a84c-1613bfad59a5" providerId="ADAL" clId="{1E3B14EE-694A-4B43-A106-02194C6C1C0B}" dt="2021-08-19T12:50:40.412" v="5174" actId="255"/>
          <ac:spMkLst>
            <pc:docMk/>
            <pc:sldMk cId="2181378321" sldId="260"/>
            <ac:spMk id="6" creationId="{EC35573C-521B-4000-8B56-64232F99FB93}"/>
          </ac:spMkLst>
        </pc:spChg>
        <pc:picChg chg="mod">
          <ac:chgData name="Luke Ijams" userId="0ac2b0ef-3490-43c0-a84c-1613bfad59a5" providerId="ADAL" clId="{1E3B14EE-694A-4B43-A106-02194C6C1C0B}" dt="2021-08-19T12:33:21.722" v="4986" actId="1076"/>
          <ac:picMkLst>
            <pc:docMk/>
            <pc:sldMk cId="2181378321" sldId="260"/>
            <ac:picMk id="3" creationId="{5FD43564-137E-4C92-BD45-A8EA0546C81D}"/>
          </ac:picMkLst>
        </pc:picChg>
        <pc:picChg chg="add del mod">
          <ac:chgData name="Luke Ijams" userId="0ac2b0ef-3490-43c0-a84c-1613bfad59a5" providerId="ADAL" clId="{1E3B14EE-694A-4B43-A106-02194C6C1C0B}" dt="2021-08-18T19:05:35.280" v="2534" actId="478"/>
          <ac:picMkLst>
            <pc:docMk/>
            <pc:sldMk cId="2181378321" sldId="260"/>
            <ac:picMk id="4" creationId="{A653DD28-6B75-471D-8E4C-EA62371E369B}"/>
          </ac:picMkLst>
        </pc:picChg>
        <pc:cxnChg chg="add del mod">
          <ac:chgData name="Luke Ijams" userId="0ac2b0ef-3490-43c0-a84c-1613bfad59a5" providerId="ADAL" clId="{1E3B14EE-694A-4B43-A106-02194C6C1C0B}" dt="2021-08-19T12:50:25.242" v="5172" actId="1035"/>
          <ac:cxnSpMkLst>
            <pc:docMk/>
            <pc:sldMk cId="2181378321" sldId="260"/>
            <ac:cxnSpMk id="7" creationId="{F87B30E8-E690-4F73-84F2-77697142B3B2}"/>
          </ac:cxnSpMkLst>
        </pc:cxnChg>
      </pc:sldChg>
      <pc:sldChg chg="addSp delSp modSp mod modTransition">
        <pc:chgData name="Luke Ijams" userId="0ac2b0ef-3490-43c0-a84c-1613bfad59a5" providerId="ADAL" clId="{1E3B14EE-694A-4B43-A106-02194C6C1C0B}" dt="2021-09-07T12:09:26.024" v="5625" actId="1036"/>
        <pc:sldMkLst>
          <pc:docMk/>
          <pc:sldMk cId="4072472883" sldId="261"/>
        </pc:sldMkLst>
        <pc:spChg chg="add mod">
          <ac:chgData name="Luke Ijams" userId="0ac2b0ef-3490-43c0-a84c-1613bfad59a5" providerId="ADAL" clId="{1E3B14EE-694A-4B43-A106-02194C6C1C0B}" dt="2021-08-19T12:36:04.170" v="5033"/>
          <ac:spMkLst>
            <pc:docMk/>
            <pc:sldMk cId="4072472883" sldId="261"/>
            <ac:spMk id="4" creationId="{512F7600-930D-4E98-B463-9D8F1F49D875}"/>
          </ac:spMkLst>
        </pc:spChg>
        <pc:spChg chg="add mod">
          <ac:chgData name="Luke Ijams" userId="0ac2b0ef-3490-43c0-a84c-1613bfad59a5" providerId="ADAL" clId="{1E3B14EE-694A-4B43-A106-02194C6C1C0B}" dt="2021-08-23T20:32:47.917" v="5496" actId="20577"/>
          <ac:spMkLst>
            <pc:docMk/>
            <pc:sldMk cId="4072472883" sldId="261"/>
            <ac:spMk id="5" creationId="{48E53D5C-8BA7-4025-A7AD-723363479B2A}"/>
          </ac:spMkLst>
        </pc:spChg>
        <pc:picChg chg="del mod">
          <ac:chgData name="Luke Ijams" userId="0ac2b0ef-3490-43c0-a84c-1613bfad59a5" providerId="ADAL" clId="{1E3B14EE-694A-4B43-A106-02194C6C1C0B}" dt="2021-09-03T20:32:50.628" v="5508" actId="478"/>
          <ac:picMkLst>
            <pc:docMk/>
            <pc:sldMk cId="4072472883" sldId="261"/>
            <ac:picMk id="3" creationId="{5FD43564-137E-4C92-BD45-A8EA0546C81D}"/>
          </ac:picMkLst>
        </pc:picChg>
        <pc:picChg chg="add mod">
          <ac:chgData name="Luke Ijams" userId="0ac2b0ef-3490-43c0-a84c-1613bfad59a5" providerId="ADAL" clId="{1E3B14EE-694A-4B43-A106-02194C6C1C0B}" dt="2021-09-07T12:09:26.024" v="5625" actId="1036"/>
          <ac:picMkLst>
            <pc:docMk/>
            <pc:sldMk cId="4072472883" sldId="261"/>
            <ac:picMk id="3" creationId="{72EC1842-F444-45CB-A0AE-8C06347C4881}"/>
          </ac:picMkLst>
        </pc:picChg>
        <pc:picChg chg="add mod ord">
          <ac:chgData name="Luke Ijams" userId="0ac2b0ef-3490-43c0-a84c-1613bfad59a5" providerId="ADAL" clId="{1E3B14EE-694A-4B43-A106-02194C6C1C0B}" dt="2021-09-03T20:33:01.475" v="5512" actId="167"/>
          <ac:picMkLst>
            <pc:docMk/>
            <pc:sldMk cId="4072472883" sldId="261"/>
            <ac:picMk id="7" creationId="{0C669639-8886-4779-A176-2DF70C9AAEB4}"/>
          </ac:picMkLst>
        </pc:picChg>
        <pc:picChg chg="add del mod">
          <ac:chgData name="Luke Ijams" userId="0ac2b0ef-3490-43c0-a84c-1613bfad59a5" providerId="ADAL" clId="{1E3B14EE-694A-4B43-A106-02194C6C1C0B}" dt="2021-08-20T17:59:22.009" v="5299" actId="478"/>
          <ac:picMkLst>
            <pc:docMk/>
            <pc:sldMk cId="4072472883" sldId="261"/>
            <ac:picMk id="7" creationId="{DB8A6AB7-7810-4537-B1CC-C666AFFC2B04}"/>
          </ac:picMkLst>
        </pc:picChg>
        <pc:cxnChg chg="add mod">
          <ac:chgData name="Luke Ijams" userId="0ac2b0ef-3490-43c0-a84c-1613bfad59a5" providerId="ADAL" clId="{1E3B14EE-694A-4B43-A106-02194C6C1C0B}" dt="2021-08-19T12:50:50.679" v="5180" actId="1035"/>
          <ac:cxnSpMkLst>
            <pc:docMk/>
            <pc:sldMk cId="4072472883" sldId="261"/>
            <ac:cxnSpMk id="6" creationId="{3CAD9C6F-3E88-4B0D-84C3-29A0D44B3026}"/>
          </ac:cxnSpMkLst>
        </pc:cxnChg>
      </pc:sldChg>
      <pc:sldChg chg="addSp delSp modSp mod modTransition">
        <pc:chgData name="Luke Ijams" userId="0ac2b0ef-3490-43c0-a84c-1613bfad59a5" providerId="ADAL" clId="{1E3B14EE-694A-4B43-A106-02194C6C1C0B}" dt="2021-09-03T20:39:28.828" v="5523" actId="478"/>
        <pc:sldMkLst>
          <pc:docMk/>
          <pc:sldMk cId="613272181" sldId="262"/>
        </pc:sldMkLst>
        <pc:spChg chg="add mod">
          <ac:chgData name="Luke Ijams" userId="0ac2b0ef-3490-43c0-a84c-1613bfad59a5" providerId="ADAL" clId="{1E3B14EE-694A-4B43-A106-02194C6C1C0B}" dt="2021-08-19T12:36:07.834" v="5034"/>
          <ac:spMkLst>
            <pc:docMk/>
            <pc:sldMk cId="613272181" sldId="262"/>
            <ac:spMk id="3" creationId="{A85C5BD6-A8B8-4DF0-BA02-D4893732EB62}"/>
          </ac:spMkLst>
        </pc:spChg>
        <pc:spChg chg="add mod">
          <ac:chgData name="Luke Ijams" userId="0ac2b0ef-3490-43c0-a84c-1613bfad59a5" providerId="ADAL" clId="{1E3B14EE-694A-4B43-A106-02194C6C1C0B}" dt="2021-08-19T12:50:56.526" v="5181" actId="255"/>
          <ac:spMkLst>
            <pc:docMk/>
            <pc:sldMk cId="613272181" sldId="262"/>
            <ac:spMk id="5" creationId="{C8F5B4B0-7684-4048-B10C-83C2BFAF2277}"/>
          </ac:spMkLst>
        </pc:spChg>
        <pc:picChg chg="add del mod">
          <ac:chgData name="Luke Ijams" userId="0ac2b0ef-3490-43c0-a84c-1613bfad59a5" providerId="ADAL" clId="{1E3B14EE-694A-4B43-A106-02194C6C1C0B}" dt="2021-09-03T20:39:28.828" v="5523" actId="478"/>
          <ac:picMkLst>
            <pc:docMk/>
            <pc:sldMk cId="613272181" sldId="262"/>
            <ac:picMk id="4" creationId="{5CD36BD8-BA09-48C2-8439-6930F65D6863}"/>
          </ac:picMkLst>
        </pc:picChg>
        <pc:cxnChg chg="add mod">
          <ac:chgData name="Luke Ijams" userId="0ac2b0ef-3490-43c0-a84c-1613bfad59a5" providerId="ADAL" clId="{1E3B14EE-694A-4B43-A106-02194C6C1C0B}" dt="2021-08-19T12:50:59.335" v="5186" actId="1035"/>
          <ac:cxnSpMkLst>
            <pc:docMk/>
            <pc:sldMk cId="613272181" sldId="262"/>
            <ac:cxnSpMk id="6" creationId="{4B93755E-DCAF-4BE4-B792-C9F74437744A}"/>
          </ac:cxnSpMkLst>
        </pc:cxnChg>
      </pc:sldChg>
      <pc:sldChg chg="addSp delSp modSp mod modTransition">
        <pc:chgData name="Luke Ijams" userId="0ac2b0ef-3490-43c0-a84c-1613bfad59a5" providerId="ADAL" clId="{1E3B14EE-694A-4B43-A106-02194C6C1C0B}" dt="2021-09-07T12:18:07.125" v="5839"/>
        <pc:sldMkLst>
          <pc:docMk/>
          <pc:sldMk cId="3839838116" sldId="263"/>
        </pc:sldMkLst>
        <pc:spChg chg="add mod">
          <ac:chgData name="Luke Ijams" userId="0ac2b0ef-3490-43c0-a84c-1613bfad59a5" providerId="ADAL" clId="{1E3B14EE-694A-4B43-A106-02194C6C1C0B}" dt="2021-08-19T12:36:11.536" v="5035"/>
          <ac:spMkLst>
            <pc:docMk/>
            <pc:sldMk cId="3839838116" sldId="263"/>
            <ac:spMk id="3" creationId="{6E0924F4-E665-4677-B204-54743AD819F3}"/>
          </ac:spMkLst>
        </pc:spChg>
        <pc:spChg chg="add mod">
          <ac:chgData name="Luke Ijams" userId="0ac2b0ef-3490-43c0-a84c-1613bfad59a5" providerId="ADAL" clId="{1E3B14EE-694A-4B43-A106-02194C6C1C0B}" dt="2021-08-23T20:33:33.706" v="5502" actId="20577"/>
          <ac:spMkLst>
            <pc:docMk/>
            <pc:sldMk cId="3839838116" sldId="263"/>
            <ac:spMk id="5" creationId="{20A17A34-6F29-475F-8C32-3667EF2E1B42}"/>
          </ac:spMkLst>
        </pc:spChg>
        <pc:picChg chg="del">
          <ac:chgData name="Luke Ijams" userId="0ac2b0ef-3490-43c0-a84c-1613bfad59a5" providerId="ADAL" clId="{1E3B14EE-694A-4B43-A106-02194C6C1C0B}" dt="2021-09-03T20:39:31.397" v="5524" actId="478"/>
          <ac:picMkLst>
            <pc:docMk/>
            <pc:sldMk cId="3839838116" sldId="263"/>
            <ac:picMk id="4" creationId="{5CD36BD8-BA09-48C2-8439-6930F65D6863}"/>
          </ac:picMkLst>
        </pc:picChg>
        <pc:picChg chg="add mod ord">
          <ac:chgData name="Luke Ijams" userId="0ac2b0ef-3490-43c0-a84c-1613bfad59a5" providerId="ADAL" clId="{1E3B14EE-694A-4B43-A106-02194C6C1C0B}" dt="2021-09-03T20:39:39.624" v="5528" actId="167"/>
          <ac:picMkLst>
            <pc:docMk/>
            <pc:sldMk cId="3839838116" sldId="263"/>
            <ac:picMk id="7" creationId="{BBF8524A-62CB-4D15-8BFD-7A435356CBF7}"/>
          </ac:picMkLst>
        </pc:picChg>
        <pc:picChg chg="add mod">
          <ac:chgData name="Luke Ijams" userId="0ac2b0ef-3490-43c0-a84c-1613bfad59a5" providerId="ADAL" clId="{1E3B14EE-694A-4B43-A106-02194C6C1C0B}" dt="2021-09-07T12:18:07.125" v="5839"/>
          <ac:picMkLst>
            <pc:docMk/>
            <pc:sldMk cId="3839838116" sldId="263"/>
            <ac:picMk id="8" creationId="{E9E8E94F-F587-46C0-A13E-E90896039E13}"/>
          </ac:picMkLst>
        </pc:picChg>
        <pc:cxnChg chg="add mod">
          <ac:chgData name="Luke Ijams" userId="0ac2b0ef-3490-43c0-a84c-1613bfad59a5" providerId="ADAL" clId="{1E3B14EE-694A-4B43-A106-02194C6C1C0B}" dt="2021-08-19T12:51:09.929" v="5192" actId="1035"/>
          <ac:cxnSpMkLst>
            <pc:docMk/>
            <pc:sldMk cId="3839838116" sldId="263"/>
            <ac:cxnSpMk id="6" creationId="{732B54ED-55E7-4AB4-98AF-BCB7CE9DB80E}"/>
          </ac:cxnSpMkLst>
        </pc:cxnChg>
      </pc:sldChg>
      <pc:sldChg chg="addSp delSp modSp mod modTransition">
        <pc:chgData name="Luke Ijams" userId="0ac2b0ef-3490-43c0-a84c-1613bfad59a5" providerId="ADAL" clId="{1E3B14EE-694A-4B43-A106-02194C6C1C0B}" dt="2021-08-19T18:50:03.553" v="5238"/>
        <pc:sldMkLst>
          <pc:docMk/>
          <pc:sldMk cId="463322434" sldId="264"/>
        </pc:sldMkLst>
        <pc:spChg chg="add mod">
          <ac:chgData name="Luke Ijams" userId="0ac2b0ef-3490-43c0-a84c-1613bfad59a5" providerId="ADAL" clId="{1E3B14EE-694A-4B43-A106-02194C6C1C0B}" dt="2021-08-19T12:36:14.032" v="5036"/>
          <ac:spMkLst>
            <pc:docMk/>
            <pc:sldMk cId="463322434" sldId="264"/>
            <ac:spMk id="4" creationId="{1813C0A9-E7BD-4A88-B6BF-0C834CE1C8B2}"/>
          </ac:spMkLst>
        </pc:spChg>
        <pc:spChg chg="add del mod">
          <ac:chgData name="Luke Ijams" userId="0ac2b0ef-3490-43c0-a84c-1613bfad59a5" providerId="ADAL" clId="{1E3B14EE-694A-4B43-A106-02194C6C1C0B}" dt="2021-08-19T18:49:56.225" v="5237" actId="478"/>
          <ac:spMkLst>
            <pc:docMk/>
            <pc:sldMk cId="463322434" sldId="264"/>
            <ac:spMk id="6" creationId="{455340D8-1C34-4B6F-AC0E-75C232659B0D}"/>
          </ac:spMkLst>
        </pc:spChg>
        <pc:spChg chg="add mod">
          <ac:chgData name="Luke Ijams" userId="0ac2b0ef-3490-43c0-a84c-1613bfad59a5" providerId="ADAL" clId="{1E3B14EE-694A-4B43-A106-02194C6C1C0B}" dt="2021-08-19T12:30:12.216" v="4959" actId="14838"/>
          <ac:spMkLst>
            <pc:docMk/>
            <pc:sldMk cId="463322434" sldId="264"/>
            <ac:spMk id="7" creationId="{F348A627-ACCB-4B06-8F32-CEC60AD15EEA}"/>
          </ac:spMkLst>
        </pc:spChg>
        <pc:spChg chg="add mod">
          <ac:chgData name="Luke Ijams" userId="0ac2b0ef-3490-43c0-a84c-1613bfad59a5" providerId="ADAL" clId="{1E3B14EE-694A-4B43-A106-02194C6C1C0B}" dt="2021-08-19T12:30:15.944" v="4960" actId="14838"/>
          <ac:spMkLst>
            <pc:docMk/>
            <pc:sldMk cId="463322434" sldId="264"/>
            <ac:spMk id="8" creationId="{F692D179-A841-4721-BF0A-6CFA6BBEABA4}"/>
          </ac:spMkLst>
        </pc:spChg>
        <pc:picChg chg="add mod">
          <ac:chgData name="Luke Ijams" userId="0ac2b0ef-3490-43c0-a84c-1613bfad59a5" providerId="ADAL" clId="{1E3B14EE-694A-4B43-A106-02194C6C1C0B}" dt="2021-08-18T19:35:27.253" v="3886" actId="1076"/>
          <ac:picMkLst>
            <pc:docMk/>
            <pc:sldMk cId="463322434" sldId="264"/>
            <ac:picMk id="3" creationId="{9FE2EDC3-A5EF-4F98-9B3C-22F45437CB03}"/>
          </ac:picMkLst>
        </pc:picChg>
        <pc:picChg chg="add mod">
          <ac:chgData name="Luke Ijams" userId="0ac2b0ef-3490-43c0-a84c-1613bfad59a5" providerId="ADAL" clId="{1E3B14EE-694A-4B43-A106-02194C6C1C0B}" dt="2021-08-19T18:50:03.553" v="5238"/>
          <ac:picMkLst>
            <pc:docMk/>
            <pc:sldMk cId="463322434" sldId="264"/>
            <ac:picMk id="10" creationId="{2A0C7045-DA53-4293-9E60-E3D44400CDE5}"/>
          </ac:picMkLst>
        </pc:picChg>
        <pc:cxnChg chg="add mod">
          <ac:chgData name="Luke Ijams" userId="0ac2b0ef-3490-43c0-a84c-1613bfad59a5" providerId="ADAL" clId="{1E3B14EE-694A-4B43-A106-02194C6C1C0B}" dt="2021-08-19T12:46:36.584" v="5152" actId="14861"/>
          <ac:cxnSpMkLst>
            <pc:docMk/>
            <pc:sldMk cId="463322434" sldId="264"/>
            <ac:cxnSpMk id="9" creationId="{CEB85173-6BBD-4F24-B371-742178735655}"/>
          </ac:cxnSpMkLst>
        </pc:cxnChg>
        <pc:cxnChg chg="add del mod">
          <ac:chgData name="Luke Ijams" userId="0ac2b0ef-3490-43c0-a84c-1613bfad59a5" providerId="ADAL" clId="{1E3B14EE-694A-4B43-A106-02194C6C1C0B}" dt="2021-08-18T19:47:09.684" v="4755" actId="478"/>
          <ac:cxnSpMkLst>
            <pc:docMk/>
            <pc:sldMk cId="463322434" sldId="264"/>
            <ac:cxnSpMk id="10" creationId="{42F5BBF8-B10D-45E7-814A-B275D996597A}"/>
          </ac:cxnSpMkLst>
        </pc:cxnChg>
      </pc:sldChg>
      <pc:sldChg chg="addSp delSp modSp mod modTransition modClrScheme chgLayout">
        <pc:chgData name="Luke Ijams" userId="0ac2b0ef-3490-43c0-a84c-1613bfad59a5" providerId="ADAL" clId="{1E3B14EE-694A-4B43-A106-02194C6C1C0B}" dt="2021-09-03T20:39:00.852" v="5521" actId="27614"/>
        <pc:sldMkLst>
          <pc:docMk/>
          <pc:sldMk cId="1460021781" sldId="265"/>
        </pc:sldMkLst>
        <pc:spChg chg="add del mod ord">
          <ac:chgData name="Luke Ijams" userId="0ac2b0ef-3490-43c0-a84c-1613bfad59a5" providerId="ADAL" clId="{1E3B14EE-694A-4B43-A106-02194C6C1C0B}" dt="2021-08-18T18:02:58.722" v="1" actId="700"/>
          <ac:spMkLst>
            <pc:docMk/>
            <pc:sldMk cId="1460021781" sldId="265"/>
            <ac:spMk id="2" creationId="{3638B04B-CE70-4BC7-9CF3-50DE3E9F53DA}"/>
          </ac:spMkLst>
        </pc:spChg>
        <pc:spChg chg="add del mod ord">
          <ac:chgData name="Luke Ijams" userId="0ac2b0ef-3490-43c0-a84c-1613bfad59a5" providerId="ADAL" clId="{1E3B14EE-694A-4B43-A106-02194C6C1C0B}" dt="2021-08-18T18:02:58.722" v="1" actId="700"/>
          <ac:spMkLst>
            <pc:docMk/>
            <pc:sldMk cId="1460021781" sldId="265"/>
            <ac:spMk id="3" creationId="{096ECE31-2438-481E-8A19-F06A794ACA14}"/>
          </ac:spMkLst>
        </pc:spChg>
        <pc:spChg chg="add del mod">
          <ac:chgData name="Luke Ijams" userId="0ac2b0ef-3490-43c0-a84c-1613bfad59a5" providerId="ADAL" clId="{1E3B14EE-694A-4B43-A106-02194C6C1C0B}" dt="2021-09-03T20:38:47.945" v="5515" actId="478"/>
          <ac:spMkLst>
            <pc:docMk/>
            <pc:sldMk cId="1460021781" sldId="265"/>
            <ac:spMk id="4" creationId="{15C0CD45-FC29-4B51-8958-32F9B63E9DD2}"/>
          </ac:spMkLst>
        </pc:spChg>
        <pc:spChg chg="add del mod ord">
          <ac:chgData name="Luke Ijams" userId="0ac2b0ef-3490-43c0-a84c-1613bfad59a5" providerId="ADAL" clId="{1E3B14EE-694A-4B43-A106-02194C6C1C0B}" dt="2021-08-18T18:10:27.667" v="31" actId="478"/>
          <ac:spMkLst>
            <pc:docMk/>
            <pc:sldMk cId="1460021781" sldId="265"/>
            <ac:spMk id="4" creationId="{3F126A09-78B7-4FA8-92BD-5C51185DC818}"/>
          </ac:spMkLst>
        </pc:spChg>
        <pc:spChg chg="add del mod ord">
          <ac:chgData name="Luke Ijams" userId="0ac2b0ef-3490-43c0-a84c-1613bfad59a5" providerId="ADAL" clId="{1E3B14EE-694A-4B43-A106-02194C6C1C0B}" dt="2021-08-18T18:06:35.869" v="15" actId="931"/>
          <ac:spMkLst>
            <pc:docMk/>
            <pc:sldMk cId="1460021781" sldId="265"/>
            <ac:spMk id="6" creationId="{9D632C8A-F137-443B-95EB-4A487FADA58D}"/>
          </ac:spMkLst>
        </pc:spChg>
        <pc:spChg chg="add del mod">
          <ac:chgData name="Luke Ijams" userId="0ac2b0ef-3490-43c0-a84c-1613bfad59a5" providerId="ADAL" clId="{1E3B14EE-694A-4B43-A106-02194C6C1C0B}" dt="2021-08-18T18:07:35.854" v="17" actId="22"/>
          <ac:spMkLst>
            <pc:docMk/>
            <pc:sldMk cId="1460021781" sldId="265"/>
            <ac:spMk id="10" creationId="{3CFBD05F-01B6-42CE-B7C9-5301BB2858FF}"/>
          </ac:spMkLst>
        </pc:spChg>
        <pc:spChg chg="add del mod">
          <ac:chgData name="Luke Ijams" userId="0ac2b0ef-3490-43c0-a84c-1613bfad59a5" providerId="ADAL" clId="{1E3B14EE-694A-4B43-A106-02194C6C1C0B}" dt="2021-08-18T18:10:30.818" v="32" actId="478"/>
          <ac:spMkLst>
            <pc:docMk/>
            <pc:sldMk cId="1460021781" sldId="265"/>
            <ac:spMk id="16" creationId="{4D21D61B-A55E-4B1B-A721-7B81A72B06FE}"/>
          </ac:spMkLst>
        </pc:spChg>
        <pc:spChg chg="add mod">
          <ac:chgData name="Luke Ijams" userId="0ac2b0ef-3490-43c0-a84c-1613bfad59a5" providerId="ADAL" clId="{1E3B14EE-694A-4B43-A106-02194C6C1C0B}" dt="2021-08-19T12:36:17.290" v="5037"/>
          <ac:spMkLst>
            <pc:docMk/>
            <pc:sldMk cId="1460021781" sldId="265"/>
            <ac:spMk id="17" creationId="{54B0345C-52C8-42CB-A1A9-B428DD00CB33}"/>
          </ac:spMkLst>
        </pc:spChg>
        <pc:spChg chg="add del mod">
          <ac:chgData name="Luke Ijams" userId="0ac2b0ef-3490-43c0-a84c-1613bfad59a5" providerId="ADAL" clId="{1E3B14EE-694A-4B43-A106-02194C6C1C0B}" dt="2021-08-18T19:43:45.667" v="4582" actId="478"/>
          <ac:spMkLst>
            <pc:docMk/>
            <pc:sldMk cId="1460021781" sldId="265"/>
            <ac:spMk id="18" creationId="{BCAEDC1C-208B-484E-BAAF-91FBCFBB0BDF}"/>
          </ac:spMkLst>
        </pc:spChg>
        <pc:picChg chg="add del mod">
          <ac:chgData name="Luke Ijams" userId="0ac2b0ef-3490-43c0-a84c-1613bfad59a5" providerId="ADAL" clId="{1E3B14EE-694A-4B43-A106-02194C6C1C0B}" dt="2021-09-03T20:38:49.077" v="5517" actId="478"/>
          <ac:picMkLst>
            <pc:docMk/>
            <pc:sldMk cId="1460021781" sldId="265"/>
            <ac:picMk id="3" creationId="{913E9D6F-A89F-4DE7-B989-B148B9D8E9DC}"/>
          </ac:picMkLst>
        </pc:picChg>
        <pc:picChg chg="del mod">
          <ac:chgData name="Luke Ijams" userId="0ac2b0ef-3490-43c0-a84c-1613bfad59a5" providerId="ADAL" clId="{1E3B14EE-694A-4B43-A106-02194C6C1C0B}" dt="2021-08-20T18:02:47.229" v="5340" actId="478"/>
          <ac:picMkLst>
            <pc:docMk/>
            <pc:sldMk cId="1460021781" sldId="265"/>
            <ac:picMk id="5" creationId="{35A36032-A052-40FA-AE35-A9F7D90B05BD}"/>
          </ac:picMkLst>
        </pc:picChg>
        <pc:picChg chg="add del mod">
          <ac:chgData name="Luke Ijams" userId="0ac2b0ef-3490-43c0-a84c-1613bfad59a5" providerId="ADAL" clId="{1E3B14EE-694A-4B43-A106-02194C6C1C0B}" dt="2021-09-03T20:38:49.685" v="5519" actId="478"/>
          <ac:picMkLst>
            <pc:docMk/>
            <pc:sldMk cId="1460021781" sldId="265"/>
            <ac:picMk id="6" creationId="{B9D76550-216E-44C1-B626-ACB2573B56A5}"/>
          </ac:picMkLst>
        </pc:picChg>
        <pc:picChg chg="add mod">
          <ac:chgData name="Luke Ijams" userId="0ac2b0ef-3490-43c0-a84c-1613bfad59a5" providerId="ADAL" clId="{1E3B14EE-694A-4B43-A106-02194C6C1C0B}" dt="2021-09-03T20:39:00.852" v="5521" actId="27614"/>
          <ac:picMkLst>
            <pc:docMk/>
            <pc:sldMk cId="1460021781" sldId="265"/>
            <ac:picMk id="7" creationId="{D3165F24-8937-49F2-A677-211E6A8913B7}"/>
          </ac:picMkLst>
        </pc:picChg>
        <pc:picChg chg="add del mod">
          <ac:chgData name="Luke Ijams" userId="0ac2b0ef-3490-43c0-a84c-1613bfad59a5" providerId="ADAL" clId="{1E3B14EE-694A-4B43-A106-02194C6C1C0B}" dt="2021-09-03T20:38:45.269" v="5514" actId="478"/>
          <ac:picMkLst>
            <pc:docMk/>
            <pc:sldMk cId="1460021781" sldId="265"/>
            <ac:picMk id="8" creationId="{56D082D0-BFAE-4BBD-B79C-1ED92CCE103D}"/>
          </ac:picMkLst>
        </pc:picChg>
        <pc:picChg chg="add del mod">
          <ac:chgData name="Luke Ijams" userId="0ac2b0ef-3490-43c0-a84c-1613bfad59a5" providerId="ADAL" clId="{1E3B14EE-694A-4B43-A106-02194C6C1C0B}" dt="2021-08-18T18:06:39.702" v="16" actId="478"/>
          <ac:picMkLst>
            <pc:docMk/>
            <pc:sldMk cId="1460021781" sldId="265"/>
            <ac:picMk id="8" creationId="{E04D4F51-7E87-4CC8-A534-BE6A1300B232}"/>
          </ac:picMkLst>
        </pc:picChg>
        <pc:picChg chg="add del mod">
          <ac:chgData name="Luke Ijams" userId="0ac2b0ef-3490-43c0-a84c-1613bfad59a5" providerId="ADAL" clId="{1E3B14EE-694A-4B43-A106-02194C6C1C0B}" dt="2021-09-03T20:38:48.648" v="5516" actId="478"/>
          <ac:picMkLst>
            <pc:docMk/>
            <pc:sldMk cId="1460021781" sldId="265"/>
            <ac:picMk id="10" creationId="{8F3298B5-2B21-4BFC-A26E-78B67CFC2A13}"/>
          </ac:picMkLst>
        </pc:picChg>
        <pc:picChg chg="add del mod ord">
          <ac:chgData name="Luke Ijams" userId="0ac2b0ef-3490-43c0-a84c-1613bfad59a5" providerId="ADAL" clId="{1E3B14EE-694A-4B43-A106-02194C6C1C0B}" dt="2021-09-03T20:38:44.708" v="5513" actId="478"/>
          <ac:picMkLst>
            <pc:docMk/>
            <pc:sldMk cId="1460021781" sldId="265"/>
            <ac:picMk id="12" creationId="{A9B0E187-EF59-4627-AFEF-CDCDC0F1D1D0}"/>
          </ac:picMkLst>
        </pc:picChg>
        <pc:picChg chg="add del mod">
          <ac:chgData name="Luke Ijams" userId="0ac2b0ef-3490-43c0-a84c-1613bfad59a5" providerId="ADAL" clId="{1E3B14EE-694A-4B43-A106-02194C6C1C0B}" dt="2021-08-18T18:08:43.081" v="22" actId="478"/>
          <ac:picMkLst>
            <pc:docMk/>
            <pc:sldMk cId="1460021781" sldId="265"/>
            <ac:picMk id="14" creationId="{6EC318B8-6EE3-473F-94CF-4838448F66A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D5F203-78D5-45A1-AC63-5C00237D7847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CD1EB-9FE0-475C-AD42-8AFC1741AF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468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C079-5277-4181-9BA9-9B0F5ACB6E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DCB1E-6253-4207-A427-044927C2DF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B975AA-C82A-4D6D-B6D3-CE85A6FA3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FE0313-1507-494F-AF2A-3D8FC18D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E81B21-ABD0-47ED-A842-5BD956FBC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09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2FB3B-9DC4-4122-84CD-A23F7F403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FD2530-14EA-49F0-84FB-E5F8A9FBC3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585C33-53E1-4F39-91F4-0D740AC1B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97DFF-CA8A-433F-8B49-28C84FAA11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DBDAC-02A3-4B08-B2CB-CD64B5339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204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95CC77-8F21-4777-A787-20CB1FE9B8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6959E9-73F0-418B-928F-056D65F570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9693D-8798-4415-A89C-BE5783780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F914C-D205-4737-ADA4-59D8BC5DF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09378-8E66-4988-8BFF-0C921B65E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72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9169B-D8A2-4693-9178-BB8D4FFD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EEE2D7-3D76-43A1-BC94-064D680A4C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21A02-153E-41DD-ABEC-4784B8F92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7E20-CC1E-4C9C-B83C-56DF4FC4F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0F07C3-5DCE-4EE1-8889-92D001F1E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549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75EA3-F2D9-40D4-9DB5-028214F6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0D079E-1211-4E94-B0BC-32ECBCC07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94E7C-85F0-4EE8-A4F9-1D8DA0AD1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E7CC4B-43F6-4001-B5DB-5059BC314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F0E4D-D516-4681-8C09-44021F254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74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2267DA-5F8F-47CF-9F37-8AFB4CAE0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93BD4-9FBB-4421-B1A0-F731DD8879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CA5145-55B9-490C-90E9-EC812448BE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8B7875-619F-4BBF-86FE-EBEB3BDAC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1FA4-AD9B-4BE6-B28F-F4A389463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D679C2-D202-465D-8EFE-6D65B78CF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668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56EE-8B24-4E8D-85E1-F2BD9B26B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AC165-97F7-400B-84B9-67AD1F9BF8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8AC7D02-01EB-44F6-9392-0A300186C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9D81CA-DB66-4344-B786-248402641B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735E4CD-9C70-45DD-81E2-79F332C700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02FB83-BE94-4C05-8C57-06962D3CA2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DC4BC6-80C9-4B2F-8AC0-AA98A2277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06F3E6D-9F7B-435E-B6B9-35C566610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0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BDADE-B719-484E-B7F1-CA7969201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23B11-CF56-4875-A128-F099E8D89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169E2C-61F8-4D52-8F04-BB049266E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97B5E4-BE33-4635-8D5C-1F665C628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220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B40C29-E706-469A-BE24-5DB868236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F448B-975A-41DC-AF78-20DD2763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1BB2C0-B0DC-40A2-9C49-6CD1919E3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2541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EF46E-5731-4A97-A98C-DC775E33E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8F3465-8ADC-4C97-99FC-8EDA0D135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F46F-F2EA-479E-9EA5-E9CE3A974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159D23-5E38-4500-AA57-086CF3428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280441-9FA2-472A-ACBD-F7E9F0177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13FD15-8BA9-419E-B3AD-B40FCF9EEA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520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22EBD-2883-4A74-B810-1548E29A2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50082A-4537-431F-A880-48D6213710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06F8C-5D62-4E8A-A9C0-6E2A1BB09E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803BB-CEAF-4663-8F8B-4361C7D2D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6BE07D-7778-4FF6-9AE4-97EBFB644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D4FBA4-4D83-4A39-BCF2-444F130E1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465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DB7264-2C6C-42F3-8004-C5AEFE6D72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5FB1C-656C-4F1A-B924-AD00CE38B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CC4BD-5891-4BEA-996B-1FEBA07E0F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90DC7-BC6F-4491-9681-C8A10757B310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A857A-D453-4D8C-BF42-969CC8A34E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0D76A-8E35-407C-929B-2097B5E418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CCAA9-B8A1-4F9C-8C09-E36FBBAC76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5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36032-A052-40FA-AE35-A9F7D90B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3D3783-A5F2-4917-83B9-2FE7289A278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/>
        </p:spPr>
        <p:txBody>
          <a:bodyPr anchor="t">
            <a:normAutofit/>
          </a:bodyPr>
          <a:lstStyle/>
          <a:p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innovators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914B7-4FD9-4385-BEC7-43E99E6F49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b="1" dirty="0">
                <a:effectLst>
                  <a:glow rad="127000">
                    <a:schemeClr val="bg2"/>
                  </a:glow>
                </a:effectLst>
                <a:latin typeface="+mj-lt"/>
              </a:rPr>
              <a:t>Heather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Hagenmaier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  <a:latin typeface="+mj-lt"/>
              </a:rPr>
              <a:t>Branch Manager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 FORUM</a:t>
            </a:r>
          </a:p>
          <a:p>
            <a:pPr lvl="1"/>
            <a:endParaRPr lang="en-US" sz="2800" dirty="0">
              <a:latin typeface="+mj-lt"/>
            </a:endParaRPr>
          </a:p>
          <a:p>
            <a:pPr lvl="1"/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4800" b="1" dirty="0">
                <a:effectLst>
                  <a:glow rad="127000">
                    <a:schemeClr val="bg2"/>
                  </a:glow>
                </a:effectLst>
                <a:latin typeface="+mj-lt"/>
              </a:rPr>
              <a:t>Ashley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Slaven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  <a:latin typeface="+mj-lt"/>
              </a:rPr>
              <a:t>HR and Training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 Thrive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D787D1-7F1A-44FF-ABF2-E774C894CD1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800" b="1" dirty="0">
                <a:effectLst>
                  <a:glow rad="127000">
                    <a:schemeClr val="bg2"/>
                  </a:glow>
                </a:effectLst>
                <a:latin typeface="+mj-lt"/>
              </a:rPr>
              <a:t>Luke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Ijams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  <a:latin typeface="+mj-lt"/>
              </a:rPr>
              <a:t>Commercial Loan Operations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 Interra</a:t>
            </a:r>
          </a:p>
          <a:p>
            <a:pPr marL="457200" lvl="1" indent="0">
              <a:buNone/>
            </a:pPr>
            <a:endParaRPr lang="en-US" sz="2800" dirty="0">
              <a:latin typeface="+mj-lt"/>
            </a:endParaRPr>
          </a:p>
          <a:p>
            <a:pPr marL="457200" lvl="1" indent="0">
              <a:buNone/>
            </a:pPr>
            <a:endParaRPr lang="en-US" sz="2800" dirty="0">
              <a:latin typeface="+mj-lt"/>
            </a:endParaRPr>
          </a:p>
          <a:p>
            <a:pPr marL="0" indent="0">
              <a:buNone/>
            </a:pPr>
            <a:r>
              <a:rPr lang="en-US" sz="4800" b="1" dirty="0">
                <a:effectLst>
                  <a:glow rad="127000">
                    <a:schemeClr val="bg2"/>
                  </a:glow>
                </a:effectLst>
                <a:latin typeface="+mj-lt"/>
              </a:rPr>
              <a:t>Ben</a:t>
            </a:r>
            <a:r>
              <a:rPr lang="en-US" sz="4000" dirty="0">
                <a:latin typeface="+mj-lt"/>
              </a:rPr>
              <a:t> 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  <a:latin typeface="+mj-lt"/>
              </a:rPr>
              <a:t>Taylor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6"/>
                </a:solidFill>
                <a:latin typeface="+mj-lt"/>
              </a:rPr>
              <a:t>Employee Experience </a:t>
            </a:r>
            <a:r>
              <a:rPr lang="en-US" sz="2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</a:rPr>
              <a:t>/</a:t>
            </a:r>
            <a:r>
              <a:rPr lang="en-US" sz="2400" dirty="0">
                <a:solidFill>
                  <a:schemeClr val="accent6"/>
                </a:solidFill>
                <a:latin typeface="+mj-lt"/>
              </a:rPr>
              <a:t> Financial Center</a:t>
            </a:r>
          </a:p>
          <a:p>
            <a:pPr lvl="2"/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8008AB-87EA-4598-B5BD-6E886A91FB69}"/>
              </a:ext>
            </a:extLst>
          </p:cNvPr>
          <p:cNvCxnSpPr/>
          <p:nvPr/>
        </p:nvCxnSpPr>
        <p:spPr>
          <a:xfrm>
            <a:off x="838200" y="3486150"/>
            <a:ext cx="1051560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847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54B0345C-52C8-42CB-A1A9-B428DD00CB3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big picture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D3165F24-8937-49F2-A677-211E6A8913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021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36032-A052-40FA-AE35-A9F7D90B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4CD8375-FA41-4841-B4A8-4B8AD69B5088}"/>
              </a:ext>
            </a:extLst>
          </p:cNvPr>
          <p:cNvSpPr>
            <a:spLocks noGrp="1"/>
          </p:cNvSpPr>
          <p:nvPr>
            <p:ph type="title"/>
          </p:nvPr>
        </p:nvSpPr>
        <p:spPr>
          <a:effectLst>
            <a:glow rad="127000">
              <a:schemeClr val="accent5">
                <a:lumMod val="20000"/>
                <a:lumOff val="80000"/>
              </a:schemeClr>
            </a:glow>
          </a:effectLst>
        </p:spPr>
        <p:txBody>
          <a:bodyPr anchor="t">
            <a:normAutofit/>
          </a:bodyPr>
          <a:lstStyle/>
          <a:p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innovation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A0979D-6AF8-431B-B738-88A0C24B7C00}"/>
              </a:ext>
            </a:extLst>
          </p:cNvPr>
          <p:cNvSpPr txBox="1"/>
          <p:nvPr/>
        </p:nvSpPr>
        <p:spPr>
          <a:xfrm>
            <a:off x="838200" y="2894746"/>
            <a:ext cx="5257800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+mj-lt"/>
              </a:rPr>
              <a:t>What is InnoVision?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Menu-style display of branch services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Accessible with a QR code on the front door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Presented on a TV screen in the lobby</a:t>
            </a: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76D584-8689-499A-A0BB-813A0F689186}"/>
              </a:ext>
            </a:extLst>
          </p:cNvPr>
          <p:cNvSpPr txBox="1"/>
          <p:nvPr/>
        </p:nvSpPr>
        <p:spPr>
          <a:xfrm>
            <a:off x="6096000" y="2894746"/>
            <a:ext cx="52578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+mj-lt"/>
              </a:rPr>
              <a:t>What you’ll hear today …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Three members’ credit union experiences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How Spark uses InnoVision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Why you should implement this solution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3E89B43-4955-404F-9EDE-120DF66A0BB1}"/>
              </a:ext>
            </a:extLst>
          </p:cNvPr>
          <p:cNvCxnSpPr/>
          <p:nvPr/>
        </p:nvCxnSpPr>
        <p:spPr>
          <a:xfrm>
            <a:off x="838200" y="2752725"/>
            <a:ext cx="1051560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FCA115B7-3745-495A-976D-4BD5A33DA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8" y="1923218"/>
            <a:ext cx="10257344" cy="7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950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wearing a hard hat&#10;&#10;Description automatically generated with medium confidence">
            <a:extLst>
              <a:ext uri="{FF2B5EF4-FFF2-40B4-BE49-F238E27FC236}">
                <a16:creationId xmlns:a16="http://schemas.microsoft.com/office/drawing/2014/main" id="{A6CA2BCB-F43D-495D-937C-2EB353A8E8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4659549-7EEF-4D85-81EB-7D5346DA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experience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A62BC4-6C0D-43EB-8344-CED50B0FC3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125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chemeClr val="accent6"/>
                </a:solidFill>
                <a:effectLst>
                  <a:glow rad="1016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Alex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effectLst>
                  <a:glow rad="1016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 </a:t>
            </a:r>
            <a:r>
              <a:rPr lang="en-US" sz="3800" b="1" dirty="0">
                <a:solidFill>
                  <a:schemeClr val="accent6"/>
                </a:solidFill>
                <a:effectLst>
                  <a:glow rad="1016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Medina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effectLst>
                <a:glow rad="101600">
                  <a:schemeClr val="accent6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marL="0" indent="0">
              <a:buNone/>
            </a:pPr>
            <a:endParaRPr lang="en-US" dirty="0"/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Currently renting but saving to buy a home 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Alex is working two jobs to build his savings 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Unsure how the mortgage app process works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His credit union fails to set clear expectations</a:t>
            </a:r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C9062A0-5775-4B45-846B-A4EF5A975E8B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619125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5405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&#10;&#10;Description automatically generated with medium confidence">
            <a:extLst>
              <a:ext uri="{FF2B5EF4-FFF2-40B4-BE49-F238E27FC236}">
                <a16:creationId xmlns:a16="http://schemas.microsoft.com/office/drawing/2014/main" id="{814D50D2-0BA4-43BD-B995-FD0EA7A8DB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C38BB49-8C79-4EB7-90C0-679244A22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solution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913931-2F4E-4836-BE83-EE5E7D1EF0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191250" cy="4351338"/>
          </a:xfrm>
        </p:spPr>
        <p:txBody>
          <a:bodyPr/>
          <a:lstStyle/>
          <a:p>
            <a:pPr marL="0" indent="0">
              <a:buNone/>
            </a:pPr>
            <a:r>
              <a:rPr lang="en-US" sz="3800" b="1" dirty="0">
                <a:solidFill>
                  <a:schemeClr val="accent6"/>
                </a:solidFill>
                <a:effectLst>
                  <a:glow rad="1016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InnoVision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 </a:t>
            </a:r>
            <a:r>
              <a:rPr lang="en-US" sz="3800" b="1" dirty="0">
                <a:solidFill>
                  <a:schemeClr val="accent6"/>
                </a:solidFill>
                <a:effectLst>
                  <a:glow rad="1016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Front Door QR Code</a:t>
            </a:r>
          </a:p>
          <a:p>
            <a:pPr marL="0" indent="0">
              <a:buNone/>
            </a:pPr>
            <a:endParaRPr lang="en-US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QR code on the front door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Alex sets mortgage app appointment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Knows what documentation to bring</a:t>
            </a:r>
          </a:p>
          <a:p>
            <a:pPr marL="365760" indent="-365760">
              <a:buFont typeface="Wingdings" panose="05000000000000000000" pitchFamily="2" charset="2"/>
              <a:buChar char="Ø"/>
            </a:pPr>
            <a:r>
              <a:rPr lang="en-US" sz="2400" dirty="0">
                <a:latin typeface="+mj-lt"/>
              </a:rPr>
              <a:t>Expectations were set, met and Alex enjoys a positive application experience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sz="2400" dirty="0">
              <a:latin typeface="+mj-lt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96D4CE-3CEF-4101-B917-D41F0EEB873D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619125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E6345812-B737-441A-8922-BA17A621AE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95" b="2020"/>
          <a:stretch/>
        </p:blipFill>
        <p:spPr>
          <a:xfrm>
            <a:off x="0" y="4723826"/>
            <a:ext cx="7612380" cy="213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person&#10;&#10;Description automatically generated">
            <a:extLst>
              <a:ext uri="{FF2B5EF4-FFF2-40B4-BE49-F238E27FC236}">
                <a16:creationId xmlns:a16="http://schemas.microsoft.com/office/drawing/2014/main" id="{5FD43564-137E-4C92-BD45-A8EA0546C8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63ECB84C-4D4C-48AA-8D8A-12942CB6366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experience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C35573C-521B-4000-8B56-64232F99FB9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9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dirty="0">
                <a:solidFill>
                  <a:schemeClr val="accent6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Jessica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 </a:t>
            </a:r>
            <a:r>
              <a:rPr lang="en-US" sz="3800" b="1" dirty="0">
                <a:solidFill>
                  <a:schemeClr val="accent6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Miller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effectLst>
                <a:glow rad="127000">
                  <a:schemeClr val="accent6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l"/>
            <a:endParaRPr lang="en-US" dirty="0"/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Jessica is a single, working mom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Saving for her boys is important to her </a:t>
            </a:r>
          </a:p>
          <a:p>
            <a:pPr marL="365760"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Unaware of how long account opening takes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Her credit union fails to meet her needs</a:t>
            </a:r>
          </a:p>
          <a:p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87B30E8-E690-4F73-84F2-77697142B3B2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619125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78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0C669639-8886-4779-A176-2DF70C9AAE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512F7600-930D-4E98-B463-9D8F1F49D875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solution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8E53D5C-8BA7-4025-A7AD-723363479B2A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9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sz="3800" b="1" dirty="0">
                <a:solidFill>
                  <a:schemeClr val="accent6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InnoVision Lobby TV Menu</a:t>
            </a:r>
          </a:p>
          <a:p>
            <a:endParaRPr lang="en-US" dirty="0">
              <a:latin typeface="+mj-lt"/>
            </a:endParaRP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TV menu displayed in the lobby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Jessica finds account opening services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Makes an appointment and gets childcare</a:t>
            </a:r>
          </a:p>
          <a:p>
            <a:pPr marL="365760"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Jessica saves time and stress while establishing new savings for her boys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CAD9C6F-3E88-4B0D-84C3-29A0D44B3026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619125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72EC1842-F444-45CB-A0AE-8C06347C4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71" y="5595870"/>
            <a:ext cx="2915057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472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person, person, indoor&#10;&#10;Description automatically generated">
            <a:extLst>
              <a:ext uri="{FF2B5EF4-FFF2-40B4-BE49-F238E27FC236}">
                <a16:creationId xmlns:a16="http://schemas.microsoft.com/office/drawing/2014/main" id="{5CD36BD8-BA09-48C2-8439-6930F65D68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A85C5BD6-A8B8-4DF0-BA02-D4893732EB6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experience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8F5B4B0-7684-4048-B10C-83C2BFAF227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9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dirty="0">
                <a:solidFill>
                  <a:schemeClr val="accent6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Forest</a:t>
            </a:r>
            <a:r>
              <a:rPr lang="en-US" sz="3800" b="1" dirty="0">
                <a:solidFill>
                  <a:schemeClr val="accent3">
                    <a:lumMod val="50000"/>
                  </a:schemeClr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 </a:t>
            </a:r>
            <a:r>
              <a:rPr lang="en-US" sz="3800" b="1" dirty="0">
                <a:solidFill>
                  <a:schemeClr val="accent6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Reed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effectLst>
                <a:glow rad="127000">
                  <a:schemeClr val="accent6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endParaRPr lang="en-US" dirty="0"/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Forest is a hard-working, snack-loving student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Relies on public transit or his feet to travel</a:t>
            </a:r>
          </a:p>
          <a:p>
            <a:pPr marL="365760"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Putting off replacing his mangled debit card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His credit union fails to identify down services</a:t>
            </a:r>
          </a:p>
          <a:p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B93755E-DCAF-4BE4-B792-C9F74437744A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619125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327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indoor, kitchen appliance&#10;&#10;Description automatically generated">
            <a:extLst>
              <a:ext uri="{FF2B5EF4-FFF2-40B4-BE49-F238E27FC236}">
                <a16:creationId xmlns:a16="http://schemas.microsoft.com/office/drawing/2014/main" id="{BBF8524A-62CB-4D15-8BFD-7A435356CB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E0924F4-E665-4677-B204-54743AD819F3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solution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20A17A34-6F29-475F-8C32-3667EF2E1B4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6191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3800" b="1" dirty="0">
                <a:solidFill>
                  <a:schemeClr val="accent6"/>
                </a:solidFill>
                <a:effectLst>
                  <a:glow rad="127000">
                    <a:schemeClr val="accent6">
                      <a:lumMod val="20000"/>
                      <a:lumOff val="80000"/>
                    </a:schemeClr>
                  </a:glow>
                </a:effectLst>
                <a:latin typeface="+mj-lt"/>
              </a:rPr>
              <a:t>InnoVision Swag QR Code</a:t>
            </a:r>
            <a:endParaRPr lang="en-US" sz="3800" b="1" dirty="0">
              <a:solidFill>
                <a:schemeClr val="accent3">
                  <a:lumMod val="50000"/>
                </a:schemeClr>
              </a:solidFill>
              <a:effectLst>
                <a:glow rad="127000">
                  <a:schemeClr val="accent6">
                    <a:lumMod val="20000"/>
                    <a:lumOff val="80000"/>
                  </a:schemeClr>
                </a:glow>
              </a:effectLst>
              <a:latin typeface="+mj-lt"/>
            </a:endParaRPr>
          </a:p>
          <a:p>
            <a:pPr algn="l"/>
            <a:endParaRPr lang="en-US" dirty="0">
              <a:latin typeface="+mj-lt"/>
            </a:endParaRP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QR code on his Spark CU coffee mug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Forest discovers the card machine is down</a:t>
            </a:r>
          </a:p>
          <a:p>
            <a:pPr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Finds an option to order a replacement online</a:t>
            </a:r>
          </a:p>
          <a:p>
            <a:pPr marL="365760" indent="-365760" algn="l">
              <a:buFont typeface="Wingdings" panose="05000000000000000000" pitchFamily="2" charset="2"/>
              <a:buChar char="Ø"/>
            </a:pPr>
            <a:r>
              <a:rPr lang="en-US" dirty="0">
                <a:latin typeface="+mj-lt"/>
              </a:rPr>
              <a:t>Forest avoids an unnecessary trip and loves the convenient online alternative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32B54ED-55E7-4AB4-98AF-BCB7CE9DB80E}"/>
              </a:ext>
            </a:extLst>
          </p:cNvPr>
          <p:cNvCxnSpPr>
            <a:cxnSpLocks/>
          </p:cNvCxnSpPr>
          <p:nvPr/>
        </p:nvCxnSpPr>
        <p:spPr>
          <a:xfrm>
            <a:off x="838200" y="2514600"/>
            <a:ext cx="619125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9E8E94F-F587-46C0-A13E-E90896039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8471" y="5595870"/>
            <a:ext cx="2915057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8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5A36032-A052-40FA-AE35-A9F7D90B0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FE2EDC3-A5EF-4F98-9B3C-22F45437C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813C0A9-E7BD-4A88-B6BF-0C834CE1C8B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b="1" u="sng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the conclusion</a:t>
            </a:r>
            <a:r>
              <a:rPr lang="en-US" sz="4000" b="1" dirty="0">
                <a:solidFill>
                  <a:schemeClr val="accent5"/>
                </a:solidFill>
                <a:effectLst>
                  <a:glow rad="63500">
                    <a:schemeClr val="accent5">
                      <a:lumMod val="20000"/>
                      <a:lumOff val="80000"/>
                    </a:schemeClr>
                  </a:glow>
                </a:effectLst>
              </a:rPr>
              <a:t> </a:t>
            </a:r>
            <a:r>
              <a:rPr lang="en-US" sz="4000" b="1" dirty="0">
                <a:solidFill>
                  <a:schemeClr val="accent5"/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</a:rPr>
              <a:t>/</a:t>
            </a:r>
            <a:r>
              <a:rPr lang="en-US" sz="4000" b="1" dirty="0">
                <a:solidFill>
                  <a:schemeClr val="accent5">
                    <a:lumMod val="20000"/>
                    <a:lumOff val="80000"/>
                  </a:schemeClr>
                </a:solidFill>
                <a:effectLst/>
              </a:rPr>
              <a:t>/</a:t>
            </a:r>
            <a:endParaRPr lang="en-US" sz="4000" b="1" u="sng" dirty="0">
              <a:solidFill>
                <a:schemeClr val="accent5"/>
              </a:solidFill>
              <a:effectLst>
                <a:glow rad="63500">
                  <a:schemeClr val="accent5">
                    <a:lumMod val="20000"/>
                    <a:lumOff val="80000"/>
                  </a:schemeClr>
                </a:glo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48A627-ACCB-4B06-8F32-CEC60AD15EEA}"/>
              </a:ext>
            </a:extLst>
          </p:cNvPr>
          <p:cNvSpPr txBox="1"/>
          <p:nvPr/>
        </p:nvSpPr>
        <p:spPr>
          <a:xfrm>
            <a:off x="838200" y="2894746"/>
            <a:ext cx="5257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+mj-lt"/>
              </a:rPr>
              <a:t>Why InnoVision?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Put member expectation in your control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Save your staff and members' time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Avoid confusion and frustration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You control cost, content and scale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92D179-A841-4721-BF0A-6CFA6BBEABA4}"/>
              </a:ext>
            </a:extLst>
          </p:cNvPr>
          <p:cNvSpPr txBox="1"/>
          <p:nvPr/>
        </p:nvSpPr>
        <p:spPr>
          <a:xfrm>
            <a:off x="6096000" y="2894746"/>
            <a:ext cx="525780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effectLst/>
                <a:latin typeface="+mj-lt"/>
              </a:rPr>
              <a:t>Only a fraction of possibility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Come hear more ideas from the team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Numerous benefits to staff and members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Infinite possibility for integration</a:t>
            </a:r>
          </a:p>
          <a:p>
            <a:pPr indent="-365760">
              <a:buFont typeface="Wingdings" panose="05000000000000000000" pitchFamily="2" charset="2"/>
              <a:buChar char="Ø"/>
            </a:pPr>
            <a:r>
              <a:rPr lang="en-US" sz="2000" dirty="0">
                <a:latin typeface="+mj-lt"/>
              </a:rPr>
              <a:t>See you all at the Ignite booth!</a:t>
            </a:r>
          </a:p>
          <a:p>
            <a:pPr indent="-365760">
              <a:buFont typeface="Wingdings" panose="05000000000000000000" pitchFamily="2" charset="2"/>
              <a:buChar char="Ø"/>
            </a:pPr>
            <a:endParaRPr lang="en-US" sz="2000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endParaRPr lang="en-US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pPr indent="-365760">
              <a:buFont typeface="Wingdings" panose="05000000000000000000" pitchFamily="2" charset="2"/>
              <a:buChar char="Ø"/>
            </a:pPr>
            <a:endParaRPr lang="en-US" sz="1800" dirty="0">
              <a:latin typeface="+mj-lt"/>
            </a:endParaRPr>
          </a:p>
          <a:p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EB85173-6BBD-4F24-B371-742178735655}"/>
              </a:ext>
            </a:extLst>
          </p:cNvPr>
          <p:cNvCxnSpPr/>
          <p:nvPr/>
        </p:nvCxnSpPr>
        <p:spPr>
          <a:xfrm>
            <a:off x="838200" y="2755085"/>
            <a:ext cx="10515600" cy="0"/>
          </a:xfrm>
          <a:prstGeom prst="line">
            <a:avLst/>
          </a:prstGeom>
          <a:ln w="63500">
            <a:solidFill>
              <a:schemeClr val="accent3"/>
            </a:solidFill>
          </a:ln>
          <a:effectLst>
            <a:glow rad="63500">
              <a:schemeClr val="accent3">
                <a:lumMod val="20000"/>
                <a:lumOff val="8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2A0C7045-DA53-4293-9E60-E3D44400C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8" y="1923218"/>
            <a:ext cx="10257344" cy="75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322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CDD04F46B07A4681D21B22B651EEE8" ma:contentTypeVersion="16" ma:contentTypeDescription="Create a new document." ma:contentTypeScope="" ma:versionID="89a922e64d60650a4672cc6d255e0e4d">
  <xsd:schema xmlns:xsd="http://www.w3.org/2001/XMLSchema" xmlns:xs="http://www.w3.org/2001/XMLSchema" xmlns:p="http://schemas.microsoft.com/office/2006/metadata/properties" xmlns:ns2="f5e834b8-c075-4bef-852d-58c34d922f4a" xmlns:ns3="2e79fc99-b61d-4d05-8e17-ada221e182f3" targetNamespace="http://schemas.microsoft.com/office/2006/metadata/properties" ma:root="true" ma:fieldsID="df57c9adaff10ebb9d08973f9c1c4af1" ns2:_="" ns3:_="">
    <xsd:import namespace="f5e834b8-c075-4bef-852d-58c34d922f4a"/>
    <xsd:import namespace="2e79fc99-b61d-4d05-8e17-ada221e18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834b8-c075-4bef-852d-58c34d922f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878cfd8c-33ca-46e6-b991-aba0c752e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79fc99-b61d-4d05-8e17-ada221e182f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025d64-b948-4d3d-8dc5-8ed082f4cf89}" ma:internalName="TaxCatchAll" ma:showField="CatchAllData" ma:web="2e79fc99-b61d-4d05-8e17-ada221e182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6843FC7-7A96-4B1D-A1CA-DC103B4CCFB2}"/>
</file>

<file path=customXml/itemProps2.xml><?xml version="1.0" encoding="utf-8"?>
<ds:datastoreItem xmlns:ds="http://schemas.openxmlformats.org/officeDocument/2006/customXml" ds:itemID="{22F1475E-42E6-44D5-BD09-7C0DC256FF6F}"/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365</Words>
  <Application>Microsoft Office PowerPoint</Application>
  <PresentationFormat>Widescreen</PresentationFormat>
  <Paragraphs>85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the innovators ///</vt:lpstr>
      <vt:lpstr>the innovation ///</vt:lpstr>
      <vt:lpstr>the experience ///</vt:lpstr>
      <vt:lpstr>the solution ///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Bruegge</dc:creator>
  <cp:lastModifiedBy>Luke Ijams</cp:lastModifiedBy>
  <cp:revision>1</cp:revision>
  <dcterms:created xsi:type="dcterms:W3CDTF">2021-08-18T13:34:07Z</dcterms:created>
  <dcterms:modified xsi:type="dcterms:W3CDTF">2021-09-07T12:26:31Z</dcterms:modified>
</cp:coreProperties>
</file>