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2.xml" ContentType="application/vnd.openxmlformats-officedocument.presentationml.slideLayout+xml"/>
  <Override PartName="/ppt/slideLayouts/slideLayout34.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notesSlides/notesSlide1.xml" ContentType="application/vnd.openxmlformats-officedocument.presentationml.notesSlide+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33.xml" ContentType="application/vnd.openxmlformats-officedocument.presentationml.slideLayout+xml"/>
  <Override PartName="/ppt/slideLayouts/slideLayout52.xml" ContentType="application/vnd.openxmlformats-officedocument.presentationml.slideLayout+xml"/>
  <Override PartName="/ppt/slideLayouts/slideLayout50.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51.xml" ContentType="application/vnd.openxmlformats-officedocument.presentationml.slideLayout+xml"/>
  <Override PartName="/ppt/slideLayouts/slideLayout47.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6.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596" r:id="rId2"/>
    <p:sldId id="2598" r:id="rId3"/>
    <p:sldId id="2565" r:id="rId4"/>
    <p:sldId id="2605" r:id="rId5"/>
    <p:sldId id="2604" r:id="rId6"/>
    <p:sldId id="2607" r:id="rId7"/>
    <p:sldId id="2606" r:id="rId8"/>
    <p:sldId id="257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D3D6"/>
    <a:srgbClr val="5DAAB0"/>
    <a:srgbClr val="3B7579"/>
    <a:srgbClr val="418287"/>
    <a:srgbClr val="DFE3E9"/>
    <a:srgbClr val="1F1F26"/>
    <a:srgbClr val="D6DBE2"/>
    <a:srgbClr val="CCD2DA"/>
    <a:srgbClr val="BBC3CD"/>
    <a:srgbClr val="D3D8DF"/>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573" autoAdjust="0"/>
  </p:normalViewPr>
  <p:slideViewPr>
    <p:cSldViewPr snapToGrid="0" snapToObjects="1" showGuides="1">
      <p:cViewPr varScale="1">
        <p:scale>
          <a:sx n="88" d="100"/>
          <a:sy n="88" d="100"/>
        </p:scale>
        <p:origin x="114" y="156"/>
      </p:cViewPr>
      <p:guideLst>
        <p:guide pos="3840"/>
        <p:guide orient="horz" pos="2160"/>
      </p:guideLst>
    </p:cSldViewPr>
  </p:slideViewPr>
  <p:outlineViewPr>
    <p:cViewPr>
      <p:scale>
        <a:sx n="33" d="100"/>
        <a:sy n="33" d="100"/>
      </p:scale>
      <p:origin x="0" y="-44142"/>
    </p:cViewPr>
  </p:outlineViewPr>
  <p:notesTextViewPr>
    <p:cViewPr>
      <p:scale>
        <a:sx n="1" d="1"/>
        <a:sy n="1" d="1"/>
      </p:scale>
      <p:origin x="0" y="0"/>
    </p:cViewPr>
  </p:notesTextViewPr>
  <p:sorterViewPr>
    <p:cViewPr>
      <p:scale>
        <a:sx n="66" d="100"/>
        <a:sy n="66" d="100"/>
      </p:scale>
      <p:origin x="0" y="-5136"/>
    </p:cViewPr>
  </p:sorterViewPr>
  <p:notesViewPr>
    <p:cSldViewPr snapToGrid="0" snapToObjects="1">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9/7/2021</a:t>
            </a:fld>
            <a:endParaRPr lang="en-US" dirty="0"/>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9/7/2021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1</a:t>
            </a:fld>
            <a:endParaRPr lang="en-US" dirty="0"/>
          </a:p>
        </p:txBody>
      </p:sp>
    </p:spTree>
    <p:extLst>
      <p:ext uri="{BB962C8B-B14F-4D97-AF65-F5344CB8AC3E}">
        <p14:creationId xmlns:p14="http://schemas.microsoft.com/office/powerpoint/2010/main" val="14151013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We all know the Pandemic has affected everything we do. The way we travel, the way we work and the way we communicate. Perhaps the most important thing that the pandemic affected was our ability to network. We can all agree that what makes the Credit Union industry unique is our cooperative spirit at the heart of our foundation. We utilize our strengths together. We serve each other, by providing one other with resources and ideas.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We team up in groups such as ignite and the Indiana credit union league to believe in a common purpose of people helping people.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However, without this networking, we are all alone. Without networking the cooperative foundation will fail. We then become competitors and are no different from the banks.</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Networking is especially hard for the younger generations. When we were born we had unlimited ways to communicate--- yet are the most introverted generations. 59% of millennials consider themselves introverted. So these big conventions, vendor tables, dinners out with strangers, are 100% NOT what we look forward. Thank you to COVID for allowing us to work from home, curled up under blankets, comfortably socially awkward awaiting the end of the world. We were at peace, but for the last 18 months, we were getting left behind, while Baby Boomers are retiring at a record pace!</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Now we are here, we have this gap, we need to fill. Only 6% of worldwide employment is made up of the Boomer generation, and 59% is made up of age 39 to 25. So I have to ask Is 59% of your credit union management team under the age of 40, and are they actively networking with other Credit Unions?</a:t>
            </a:r>
            <a:br>
              <a:rPr lang="en-US" sz="1200" dirty="0">
                <a:effectLst/>
                <a:latin typeface="Calibri" panose="020F0502020204030204" pitchFamily="34" charset="0"/>
                <a:ea typeface="Calibri" panose="020F0502020204030204" pitchFamily="34" charset="0"/>
                <a:cs typeface="Times New Roman" panose="02020603050405020304" pitchFamily="18" charset="0"/>
              </a:rPr>
            </a:b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How can we bridge the gap for millennials and Generation Z to see Credit Unions are their long time Career path? How can you bring your introverted millennials out of their shell and introduce them to people who are just like them. Believe me, two introverts in a room, don’t make great conversation.</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Well let me show you what Allie and I have dreamed up.</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 solution to this problem, A dream of a Social Network- for Indiana Credit Unions.</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 blend of a social App, A linked In Experience, An open forum, a user blog and a virtual networking experience. For Credit Unions, By Credit Unions.</a:t>
            </a:r>
          </a:p>
          <a:p>
            <a:pPr marL="0" marR="0">
              <a:lnSpc>
                <a:spcPct val="107000"/>
              </a:lnSpc>
              <a:spcBef>
                <a:spcPts val="0"/>
              </a:spcBef>
              <a:spcAft>
                <a:spcPts val="8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 want to introduce you to </a:t>
            </a:r>
            <a:r>
              <a:rPr lang="en-US" sz="1200" dirty="0">
                <a:ln>
                  <a:noFill/>
                </a:ln>
                <a:gradFill>
                  <a:gsLst>
                    <a:gs pos="0">
                      <a:srgbClr val="1F4E79"/>
                    </a:gs>
                    <a:gs pos="50000">
                      <a:srgbClr val="5B9BD5"/>
                    </a:gs>
                    <a:gs pos="100000">
                      <a:srgbClr val="9DC3E6"/>
                    </a:gs>
                  </a:gsLst>
                  <a:lin ang="5400000" scaled="0"/>
                </a:gradFill>
                <a:effectLst>
                  <a:reflection blurRad="6350" stA="53000" endA="300" endPos="35500" dir="5400000" sy="-90000" algn="bl"/>
                </a:effectLst>
                <a:latin typeface="Calibri" panose="020F0502020204030204" pitchFamily="34" charset="0"/>
                <a:ea typeface="Calibri" panose="020F0502020204030204" pitchFamily="34" charset="0"/>
                <a:cs typeface="Times New Roman" panose="02020603050405020304" pitchFamily="18" charset="0"/>
              </a:rPr>
              <a:t>Credit Union Connections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2</a:t>
            </a:fld>
            <a:endParaRPr lang="en-US" dirty="0"/>
          </a:p>
        </p:txBody>
      </p:sp>
    </p:spTree>
    <p:extLst>
      <p:ext uri="{BB962C8B-B14F-4D97-AF65-F5344CB8AC3E}">
        <p14:creationId xmlns:p14="http://schemas.microsoft.com/office/powerpoint/2010/main" val="773756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3</a:t>
            </a:fld>
            <a:endParaRPr lang="en-US" dirty="0"/>
          </a:p>
        </p:txBody>
      </p:sp>
    </p:spTree>
    <p:extLst>
      <p:ext uri="{BB962C8B-B14F-4D97-AF65-F5344CB8AC3E}">
        <p14:creationId xmlns:p14="http://schemas.microsoft.com/office/powerpoint/2010/main" val="580564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4</a:t>
            </a:fld>
            <a:endParaRPr lang="en-US" dirty="0"/>
          </a:p>
        </p:txBody>
      </p:sp>
    </p:spTree>
    <p:extLst>
      <p:ext uri="{BB962C8B-B14F-4D97-AF65-F5344CB8AC3E}">
        <p14:creationId xmlns:p14="http://schemas.microsoft.com/office/powerpoint/2010/main" val="2610298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a:t>How do we get people to really get to know each other in 7 min4 new matches every quarter</a:t>
            </a:r>
          </a:p>
          <a:p>
            <a:pPr marL="342900" indent="-342900">
              <a:buFont typeface="Arial" panose="020B0604020202020204" pitchFamily="34" charset="0"/>
              <a:buChar char="•"/>
            </a:pPr>
            <a:r>
              <a:rPr lang="en-US" dirty="0"/>
              <a:t>The connection can last a lifetime</a:t>
            </a:r>
          </a:p>
          <a:p>
            <a:pPr marL="342900" indent="-342900">
              <a:buFont typeface="Arial" panose="020B0604020202020204" pitchFamily="34" charset="0"/>
              <a:buChar char="•"/>
            </a:pPr>
            <a:r>
              <a:rPr lang="en-US" dirty="0"/>
              <a:t>What if within your CU networking was a Job Duty?</a:t>
            </a:r>
          </a:p>
          <a:p>
            <a:pPr marL="342900" indent="-342900">
              <a:buFont typeface="Arial" panose="020B0604020202020204" pitchFamily="34" charset="0"/>
              <a:buChar char="•"/>
            </a:pPr>
            <a:r>
              <a:rPr lang="en-US" dirty="0"/>
              <a:t>What if within your CU Mentoring was an exit strategy?</a:t>
            </a:r>
          </a:p>
          <a:p>
            <a:pPr marL="342900" indent="-342900">
              <a:buFont typeface="Arial" panose="020B0604020202020204" pitchFamily="34" charset="0"/>
              <a:buChar char="•"/>
            </a:pPr>
            <a:r>
              <a:rPr lang="en-US" dirty="0"/>
              <a:t>What if connecting with like positions at other CUs was a reliable fun resource for your staff?</a:t>
            </a:r>
          </a:p>
          <a:p>
            <a:r>
              <a:rPr lang="en-US" dirty="0"/>
              <a: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Hosted Virtual networking events held quarterly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predetermined talking prompts to spark quality conversation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Random pairings based on user profile set up and topic preferences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 min sessions x 4 rounds in a 30-minute event</a:t>
            </a:r>
          </a:p>
          <a:p>
            <a:endParaRPr lang="en-US" dirty="0"/>
          </a:p>
          <a:p>
            <a:r>
              <a:rPr lang="en-US" dirty="0"/>
              <a:t>The user leaves with 4 new Credit Union connections each quarter</a:t>
            </a:r>
          </a:p>
          <a:p>
            <a:r>
              <a:rPr lang="en-US" dirty="0"/>
              <a:t>The conversations can continue within the app in an instant messenger type communication method</a:t>
            </a:r>
          </a:p>
          <a:p>
            <a:endParaRPr lang="en-US" dirty="0"/>
          </a:p>
        </p:txBody>
      </p:sp>
      <p:sp>
        <p:nvSpPr>
          <p:cNvPr id="4" name="Slide Number Placeholder 3"/>
          <p:cNvSpPr>
            <a:spLocks noGrp="1"/>
          </p:cNvSpPr>
          <p:nvPr>
            <p:ph type="sldNum" sz="quarter" idx="5"/>
          </p:nvPr>
        </p:nvSpPr>
        <p:spPr/>
        <p:txBody>
          <a:bodyPr/>
          <a:lstStyle/>
          <a:p>
            <a:fld id="{3CFA0038-7055-434C-B6C4-B8C69565C600}" type="slidenum">
              <a:rPr lang="en-US" smtClean="0"/>
              <a:t>6</a:t>
            </a:fld>
            <a:endParaRPr lang="en-US" dirty="0"/>
          </a:p>
        </p:txBody>
      </p:sp>
    </p:spTree>
    <p:extLst>
      <p:ext uri="{BB962C8B-B14F-4D97-AF65-F5344CB8AC3E}">
        <p14:creationId xmlns:p14="http://schemas.microsoft.com/office/powerpoint/2010/main" val="3783446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if speed dating isn’t for you, or you aren’t ready to connect individually yet, we will also have open virtual collaboration. You can reach out to individuals who share your same interests or same responsibilities.</a:t>
            </a:r>
          </a:p>
          <a:p>
            <a:r>
              <a:rPr lang="en-US" dirty="0"/>
              <a:t>There will be blog posts or group discussion boards where you can ask questions, or start surveys. </a:t>
            </a:r>
          </a:p>
          <a:p>
            <a:endParaRPr lang="en-US" dirty="0"/>
          </a:p>
          <a:p>
            <a:r>
              <a:rPr lang="en-US" dirty="0"/>
              <a:t>This is a productive way to allow employees to feel heard, they can express their ideas and feedback with peers.</a:t>
            </a:r>
          </a:p>
          <a:p>
            <a:endParaRPr lang="en-US" dirty="0"/>
          </a:p>
          <a:p>
            <a:r>
              <a:rPr lang="en-US" dirty="0"/>
              <a:t>So what if dreams could become reality… What would need to happen next</a:t>
            </a:r>
          </a:p>
        </p:txBody>
      </p:sp>
      <p:sp>
        <p:nvSpPr>
          <p:cNvPr id="4" name="Slide Number Placeholder 3"/>
          <p:cNvSpPr>
            <a:spLocks noGrp="1"/>
          </p:cNvSpPr>
          <p:nvPr>
            <p:ph type="sldNum" sz="quarter" idx="5"/>
          </p:nvPr>
        </p:nvSpPr>
        <p:spPr/>
        <p:txBody>
          <a:bodyPr/>
          <a:lstStyle/>
          <a:p>
            <a:fld id="{3CFA0038-7055-434C-B6C4-B8C69565C600}" type="slidenum">
              <a:rPr lang="en-US" smtClean="0"/>
              <a:t>7</a:t>
            </a:fld>
            <a:endParaRPr lang="en-US" dirty="0"/>
          </a:p>
        </p:txBody>
      </p:sp>
    </p:spTree>
    <p:extLst>
      <p:ext uri="{BB962C8B-B14F-4D97-AF65-F5344CB8AC3E}">
        <p14:creationId xmlns:p14="http://schemas.microsoft.com/office/powerpoint/2010/main" val="2891352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dirty="0"/>
              <a:t>Click icon to add picture</a:t>
            </a:r>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2079137" y="4855144"/>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dirty="0"/>
              <a:t>Click icon to add picture</a:t>
            </a:r>
          </a:p>
        </p:txBody>
      </p:sp>
      <p:sp>
        <p:nvSpPr>
          <p:cNvPr id="2" name="Rectangle 1" title="Decorative"/>
          <p:cNvSpPr/>
          <p:nvPr userDrawn="1"/>
        </p:nvSpPr>
        <p:spPr>
          <a:xfrm>
            <a:off x="4769712" y="3138616"/>
            <a:ext cx="7422288"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14413" y="4304207"/>
            <a:ext cx="6439156"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114413" y="5505120"/>
            <a:ext cx="6439155"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rot="16200000" flipV="1">
            <a:off x="6208815" y="4226947"/>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3565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dirty="0"/>
              <a:t>Click icon to add picture</a:t>
            </a:r>
          </a:p>
        </p:txBody>
      </p:sp>
      <p:sp>
        <p:nvSpPr>
          <p:cNvPr id="2" name="Rectangle 1" title="Decorative"/>
          <p:cNvSpPr/>
          <p:nvPr userDrawn="1"/>
        </p:nvSpPr>
        <p:spPr>
          <a:xfrm>
            <a:off x="0" y="4387695"/>
            <a:ext cx="12192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0821" y="4395670"/>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12"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337164" y="4387695"/>
            <a:ext cx="4527458" cy="2196780"/>
          </a:xfrm>
          <a:no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3" name="Shape 62" title="Decorative">
            <a:extLst>
              <a:ext uri="{FF2B5EF4-FFF2-40B4-BE49-F238E27FC236}">
                <a16:creationId xmlns:a16="http://schemas.microsoft.com/office/drawing/2014/main" id="{E1A23DB6-E067-4A30-8C4B-98B452428518}"/>
              </a:ext>
            </a:extLst>
          </p:cNvPr>
          <p:cNvSpPr/>
          <p:nvPr userDrawn="1"/>
        </p:nvSpPr>
        <p:spPr>
          <a:xfrm flipV="1">
            <a:off x="7337163" y="4742580"/>
            <a:ext cx="1" cy="1494984"/>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p>
            <a:r>
              <a:rPr lang="en-US" dirty="0"/>
              <a:t>Click icon to add picture</a:t>
            </a:r>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title="Decorative">
            <a:extLst>
              <a:ext uri="{FF2B5EF4-FFF2-40B4-BE49-F238E27FC236}">
                <a16:creationId xmlns:a16="http://schemas.microsoft.com/office/drawing/2014/main" id="{2683CBB0-468F-4DD2-853B-FBFFA91B662E}"/>
              </a:ext>
            </a:extLst>
          </p:cNvPr>
          <p:cNvSpPr/>
          <p:nvPr userDrawn="1"/>
        </p:nvSpPr>
        <p:spPr>
          <a:xfrm rot="16200000" flipV="1">
            <a:off x="1791782" y="3899540"/>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226060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361244" y="2225040"/>
            <a:ext cx="4536079" cy="4632960"/>
          </a:xfrm>
        </p:spPr>
        <p:txBody>
          <a:bodyPr/>
          <a:lstStyle/>
          <a:p>
            <a:r>
              <a:rPr lang="en-US" dirty="0"/>
              <a:t>Click icon to add picture</a:t>
            </a:r>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5121031" y="2055335"/>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5121031" y="278244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5121031" y="4352427"/>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5121031" y="356743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5121031" y="5137415"/>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2">
                <a:lumMod val="75000"/>
                <a:lumOff val="25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95043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1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6264877" y="0"/>
            <a:ext cx="5927124" cy="6858000"/>
          </a:xfrm>
        </p:spPr>
        <p:txBody>
          <a:bodyPr/>
          <a:lstStyle/>
          <a:p>
            <a:r>
              <a:rPr lang="en-US" dirty="0"/>
              <a:t>Click icon to add picture</a:t>
            </a:r>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71529" y="2348736"/>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71529" y="3075850"/>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71529" y="464582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71529" y="386083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71529" y="5430816"/>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1">
                <a:lumMod val="60000"/>
                <a:lumOff val="40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73412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1" y="0"/>
            <a:ext cx="4910666" cy="6858000"/>
          </a:xfrm>
        </p:spPr>
        <p:txBody>
          <a:bodyPr/>
          <a:lstStyle/>
          <a:p>
            <a:r>
              <a:rPr lang="en-US" noProof="0" dirty="0"/>
              <a:t>Click icon to add picture</a:t>
            </a:r>
          </a:p>
        </p:txBody>
      </p:sp>
      <p:sp>
        <p:nvSpPr>
          <p:cNvPr id="3" name="Rectangle 2" title="Decorative"/>
          <p:cNvSpPr/>
          <p:nvPr userDrawn="1"/>
        </p:nvSpPr>
        <p:spPr>
          <a:xfrm>
            <a:off x="4910667" y="0"/>
            <a:ext cx="11740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6295131" y="879710"/>
            <a:ext cx="4801847"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6295131" y="195615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6295131" y="303260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6295131" y="410904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6295131" y="518549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5084074" y="87971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5084074" y="195615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5084074" y="303260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5084074" y="410904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5084074" y="518549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5</a:t>
            </a:r>
          </a:p>
        </p:txBody>
      </p:sp>
      <p:sp>
        <p:nvSpPr>
          <p:cNvPr id="15"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Tree>
    <p:extLst>
      <p:ext uri="{BB962C8B-B14F-4D97-AF65-F5344CB8AC3E}">
        <p14:creationId xmlns:p14="http://schemas.microsoft.com/office/powerpoint/2010/main" val="4283145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769354" y="2596916"/>
            <a:ext cx="4385841" cy="1325563"/>
          </a:xfrm>
        </p:spPr>
        <p:txBody>
          <a:bodyPr anchor="b"/>
          <a:lstStyle>
            <a:lvl1pPr algn="l">
              <a:defRPr>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6096000" y="1"/>
            <a:ext cx="6096000" cy="6858000"/>
          </a:xfrm>
        </p:spPr>
        <p:txBody>
          <a:bodyPr/>
          <a:lstStyle/>
          <a:p>
            <a:r>
              <a:rPr lang="en-US" dirty="0"/>
              <a:t>Click icon to add picture</a:t>
            </a:r>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69353" y="4628132"/>
            <a:ext cx="4385841" cy="1325562"/>
          </a:xfrm>
        </p:spPr>
        <p:txBody>
          <a:bodyPr>
            <a:noAutofit/>
          </a:bodyPr>
          <a:lstStyle>
            <a:lvl1pPr marL="0" indent="0" algn="l">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69353" y="4165142"/>
            <a:ext cx="4385841" cy="382749"/>
          </a:xfrm>
        </p:spPr>
        <p:txBody>
          <a:bodyPr anchor="b">
            <a:normAutofit/>
          </a:bodyPr>
          <a:lstStyle>
            <a:lvl1pPr marL="0" indent="0" algn="l">
              <a:buNone/>
              <a:defRPr sz="1600" b="1">
                <a:latin typeface="+mj-lt"/>
                <a:cs typeface="Arial" panose="020B0604020202020204" pitchFamily="34" charset="0"/>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2683CBB0-468F-4DD2-853B-FBFFA91B662E}"/>
              </a:ext>
            </a:extLst>
          </p:cNvPr>
          <p:cNvSpPr/>
          <p:nvPr userDrawn="1"/>
        </p:nvSpPr>
        <p:spPr>
          <a:xfrm flipV="1">
            <a:off x="527427" y="1631760"/>
            <a:ext cx="0" cy="4321933"/>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9"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769354" y="1631760"/>
            <a:ext cx="804759" cy="804759"/>
          </a:xfrm>
          <a:prstGeom prst="rect">
            <a:avLst/>
          </a:prstGeom>
          <a:solidFill>
            <a:schemeClr val="bg1"/>
          </a:solidFill>
          <a:ln w="19050">
            <a:noFill/>
          </a:ln>
        </p:spPr>
        <p:txBody>
          <a:bodyPr>
            <a:normAutofit/>
          </a:bodyPr>
          <a:lstStyle>
            <a:lvl1pPr>
              <a:defRPr sz="800"/>
            </a:lvl1pPr>
          </a:lstStyle>
          <a:p>
            <a:r>
              <a:rPr lang="en-US" dirty="0"/>
              <a:t>Click icon to add picture</a:t>
            </a:r>
          </a:p>
        </p:txBody>
      </p:sp>
    </p:spTree>
    <p:extLst>
      <p:ext uri="{BB962C8B-B14F-4D97-AF65-F5344CB8AC3E}">
        <p14:creationId xmlns:p14="http://schemas.microsoft.com/office/powerpoint/2010/main" val="1984934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2808079"/>
            <a:ext cx="6096000" cy="4049920"/>
          </a:xfrm>
        </p:spPr>
        <p:txBody>
          <a:bodyPr/>
          <a:lstStyle/>
          <a:p>
            <a:r>
              <a:rPr lang="en-US" dirty="0"/>
              <a:t>Click icon to add picture</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571465"/>
            <a:ext cx="525780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87825" y="2808079"/>
            <a:ext cx="4312353"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87825" y="3212363"/>
            <a:ext cx="4312353" cy="2962659"/>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hape 62" title="Decorative">
            <a:extLst>
              <a:ext uri="{FF2B5EF4-FFF2-40B4-BE49-F238E27FC236}">
                <a16:creationId xmlns:a16="http://schemas.microsoft.com/office/drawing/2014/main" id="{2683CBB0-468F-4DD2-853B-FBFFA91B662E}"/>
              </a:ext>
            </a:extLst>
          </p:cNvPr>
          <p:cNvSpPr/>
          <p:nvPr userDrawn="1"/>
        </p:nvSpPr>
        <p:spPr>
          <a:xfrm rot="16200000" flipV="1">
            <a:off x="5130846" y="1256529"/>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114414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5DCEB-1CC8-4AEE-9DEC-6C62AD4FB42C}"/>
              </a:ext>
            </a:extLst>
          </p:cNvPr>
          <p:cNvSpPr/>
          <p:nvPr userDrawn="1"/>
        </p:nvSpPr>
        <p:spPr>
          <a:xfrm>
            <a:off x="0" y="3429000"/>
            <a:ext cx="6096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0"/>
            <a:ext cx="6096000" cy="3429000"/>
          </a:xfrm>
        </p:spPr>
        <p:txBody>
          <a:bodyPr/>
          <a:lstStyle/>
          <a:p>
            <a:r>
              <a:rPr lang="en-US" dirty="0"/>
              <a:t>Click icon to add picture</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6987825" y="1190909"/>
            <a:ext cx="4554008" cy="1325563"/>
          </a:xfrm>
        </p:spPr>
        <p:txBody>
          <a:bodyPr lIns="0" anchor="b">
            <a:normAutofit/>
          </a:bodyPr>
          <a:lstStyle>
            <a:lvl1pPr algn="l">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97253" y="2516138"/>
            <a:ext cx="4544580"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97253" y="2920422"/>
            <a:ext cx="4544580" cy="3226378"/>
          </a:xfrm>
        </p:spPr>
        <p:txBody>
          <a:bodyPr lIns="0" tIns="72000">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38199" y="3606800"/>
            <a:ext cx="4927601" cy="2540000"/>
          </a:xfrm>
        </p:spPr>
        <p:txBody>
          <a:bodyPr lIns="0" tIns="7200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6603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6"/>
          </p:nvPr>
        </p:nvSpPr>
        <p:spPr>
          <a:xfrm>
            <a:off x="0" y="0"/>
            <a:ext cx="3708400" cy="6853712"/>
          </a:xfrm>
          <a:solidFill>
            <a:schemeClr val="bg1">
              <a:lumMod val="95000"/>
            </a:schemeClr>
          </a:solidFill>
        </p:spPr>
        <p:txBody>
          <a:bodyPr/>
          <a:lstStyle/>
          <a:p>
            <a:r>
              <a:rPr lang="en-US" dirty="0"/>
              <a:t>Click icon to add picture</a:t>
            </a:r>
          </a:p>
        </p:txBody>
      </p:sp>
      <p:sp>
        <p:nvSpPr>
          <p:cNvPr id="11" name="Rectangle 10" title="Decorative"/>
          <p:cNvSpPr/>
          <p:nvPr userDrawn="1"/>
        </p:nvSpPr>
        <p:spPr>
          <a:xfrm>
            <a:off x="3708400" y="0"/>
            <a:ext cx="4775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4252921" y="936980"/>
            <a:ext cx="3686159" cy="1466055"/>
          </a:xfrm>
        </p:spPr>
        <p:txBody>
          <a:bodyPr lIns="0" anchor="t">
            <a:normAutofit/>
          </a:bodyPr>
          <a:lstStyle>
            <a:lvl1pPr algn="l">
              <a:defRPr sz="4000">
                <a:solidFill>
                  <a:schemeClr val="bg1"/>
                </a:solidFill>
                <a:latin typeface="+mj-l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252988" y="2407322"/>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252921" y="2811606"/>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7"/>
          </p:nvPr>
        </p:nvSpPr>
        <p:spPr>
          <a:xfrm>
            <a:off x="8483600" y="0"/>
            <a:ext cx="3708400" cy="6853712"/>
          </a:xfrm>
          <a:solidFill>
            <a:schemeClr val="bg1">
              <a:lumMod val="95000"/>
            </a:schemeClr>
          </a:solidFill>
        </p:spPr>
        <p:txBody>
          <a:bodyPr/>
          <a:lstStyle/>
          <a:p>
            <a:r>
              <a:rPr lang="en-US" dirty="0"/>
              <a:t>Click icon to add picture</a:t>
            </a:r>
          </a:p>
        </p:txBody>
      </p:sp>
    </p:spTree>
    <p:extLst>
      <p:ext uri="{BB962C8B-B14F-4D97-AF65-F5344CB8AC3E}">
        <p14:creationId xmlns:p14="http://schemas.microsoft.com/office/powerpoint/2010/main" val="315506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6853712"/>
          </a:xfrm>
          <a:solidFill>
            <a:schemeClr val="bg1">
              <a:lumMod val="95000"/>
            </a:schemeClr>
          </a:solidFill>
        </p:spPr>
        <p:txBody>
          <a:bodyPr/>
          <a:lstStyle/>
          <a:p>
            <a:r>
              <a:rPr lang="en-US" dirty="0"/>
              <a:t>Click icon to add picture</a:t>
            </a:r>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1819845"/>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604762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333757" y="1680547"/>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375228" y="1680547"/>
            <a:ext cx="3658010"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110731EC-67BA-493B-B1C7-6258DD2B6042}"/>
              </a:ext>
            </a:extLst>
          </p:cNvPr>
          <p:cNvSpPr>
            <a:spLocks noGrp="1"/>
          </p:cNvSpPr>
          <p:nvPr>
            <p:ph type="title"/>
          </p:nvPr>
        </p:nvSpPr>
        <p:spPr>
          <a:xfrm>
            <a:off x="403410" y="1670007"/>
            <a:ext cx="3686159" cy="1466055"/>
          </a:xfrm>
        </p:spPr>
        <p:txBody>
          <a:bodyPr lIns="0" anchor="t">
            <a:normAutofit/>
          </a:bodyPr>
          <a:lstStyle>
            <a:lvl1pPr algn="l">
              <a:defRPr sz="40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904490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id="{09156155-C47D-47A0-A08D-DCAC4D742D3F}"/>
              </a:ext>
            </a:extLst>
          </p:cNvPr>
          <p:cNvSpPr>
            <a:spLocks noGrp="1"/>
          </p:cNvSpPr>
          <p:nvPr>
            <p:ph type="pic" sz="quarter" idx="17"/>
          </p:nvPr>
        </p:nvSpPr>
        <p:spPr>
          <a:xfrm>
            <a:off x="0" y="0"/>
            <a:ext cx="12192000" cy="3408892"/>
          </a:xfrm>
        </p:spPr>
        <p:txBody>
          <a:bodyPr/>
          <a:lstStyle/>
          <a:p>
            <a:r>
              <a:rPr lang="en-US" dirty="0"/>
              <a:t>Click icon to add picture</a:t>
            </a:r>
          </a:p>
        </p:txBody>
      </p:sp>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838200" y="4049104"/>
            <a:ext cx="3136900" cy="2168682"/>
          </a:xfrm>
        </p:spPr>
        <p:txBody>
          <a:bodyPr lIns="0" anchor="ctr">
            <a:normAutofit/>
          </a:bodyPr>
          <a:lstStyle>
            <a:lvl1pPr algn="l">
              <a:defRPr sz="40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007210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1">
              <a:lumMod val="60000"/>
              <a:lumOff val="40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723485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2">
              <a:lumMod val="75000"/>
              <a:lumOff val="25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84964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78814" y="2632337"/>
            <a:ext cx="4385841" cy="3357563"/>
          </a:xfrm>
        </p:spPr>
        <p:txBody>
          <a:bodyPr/>
          <a:lstStyle/>
          <a:p>
            <a:r>
              <a:rPr lang="en-US" dirty="0"/>
              <a:t>Click icon to add picture</a:t>
            </a:r>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6182016" y="1598619"/>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182016" y="1194294"/>
            <a:ext cx="4869806"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6182018" y="4093464"/>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182017" y="3689139"/>
            <a:ext cx="4832794"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10" name="Shape 62" title="Decorative">
            <a:extLst>
              <a:ext uri="{FF2B5EF4-FFF2-40B4-BE49-F238E27FC236}">
                <a16:creationId xmlns:a16="http://schemas.microsoft.com/office/drawing/2014/main" id="{2683CBB0-468F-4DD2-853B-FBFFA91B662E}"/>
              </a:ext>
            </a:extLst>
          </p:cNvPr>
          <p:cNvSpPr/>
          <p:nvPr userDrawn="1"/>
        </p:nvSpPr>
        <p:spPr>
          <a:xfrm flipV="1">
            <a:off x="830507" y="1194294"/>
            <a:ext cx="0" cy="4795606"/>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970810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p>
            <a:r>
              <a:rPr lang="en-US" dirty="0"/>
              <a:t>Click icon to add picture</a:t>
            </a:r>
          </a:p>
        </p:txBody>
      </p:sp>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1"/>
          </a:solidFill>
        </p:spPr>
        <p:txBody>
          <a:bodyPr lIns="252000" tIns="144000" rIns="144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l">
              <a:defRPr>
                <a:latin typeface="+mj-lt"/>
              </a:defRPr>
            </a:lvl1pPr>
          </a:lstStyle>
          <a:p>
            <a:r>
              <a:rPr lang="en-US" dirty="0"/>
              <a:t>Click to </a:t>
            </a:r>
            <a:br>
              <a:rPr lang="en-US" dirty="0"/>
            </a:br>
            <a:r>
              <a:rPr lang="en-US" dirty="0"/>
              <a:t>Add Title</a:t>
            </a:r>
          </a:p>
        </p:txBody>
      </p:sp>
      <p:sp>
        <p:nvSpPr>
          <p:cNvPr id="9" name="Shape 62" title="Decorative">
            <a:extLst>
              <a:ext uri="{FF2B5EF4-FFF2-40B4-BE49-F238E27FC236}">
                <a16:creationId xmlns:a16="http://schemas.microsoft.com/office/drawing/2014/main" id="{E1A23DB6-E067-4A30-8C4B-98B452428518}"/>
              </a:ext>
            </a:extLst>
          </p:cNvPr>
          <p:cNvSpPr/>
          <p:nvPr userDrawn="1"/>
        </p:nvSpPr>
        <p:spPr>
          <a:xfrm rot="16200000" flipV="1">
            <a:off x="1756506" y="1915220"/>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217407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1"/>
            <a:ext cx="3523423" cy="3206186"/>
          </a:xfrm>
          <a:solidFill>
            <a:schemeClr val="bg1">
              <a:lumMod val="95000"/>
            </a:schemeClr>
          </a:solidFill>
        </p:spPr>
        <p:txBody>
          <a:bodyPr/>
          <a:lstStyle/>
          <a:p>
            <a:r>
              <a:rPr lang="en-US" dirty="0"/>
              <a:t>Click icon to add picture</a:t>
            </a:r>
          </a:p>
        </p:txBody>
      </p:sp>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2"/>
          </p:nvPr>
        </p:nvSpPr>
        <p:spPr>
          <a:xfrm>
            <a:off x="971836" y="3358587"/>
            <a:ext cx="3523423" cy="3206186"/>
          </a:xfrm>
          <a:solidFill>
            <a:schemeClr val="bg1">
              <a:lumMod val="95000"/>
            </a:schemeClr>
          </a:solidFill>
        </p:spPr>
        <p:txBody>
          <a:bodyPr/>
          <a:lstStyle/>
          <a:p>
            <a:r>
              <a:rPr lang="en-US" dirty="0"/>
              <a:t>Click icon to add picture</a:t>
            </a:r>
          </a:p>
        </p:txBody>
      </p:sp>
    </p:spTree>
    <p:extLst>
      <p:ext uri="{BB962C8B-B14F-4D97-AF65-F5344CB8AC3E}">
        <p14:creationId xmlns:p14="http://schemas.microsoft.com/office/powerpoint/2010/main" val="997227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838199" y="4586456"/>
            <a:ext cx="10349090" cy="1577281"/>
          </a:xfrm>
          <a:noFill/>
          <a:ln>
            <a:noFill/>
          </a:ln>
        </p:spPr>
        <p:txBody>
          <a:bodyPr lIns="0" tIns="216000" rIns="0">
            <a:noAutofit/>
          </a:bodyPr>
          <a:lstStyle>
            <a:lvl1pPr marL="0" indent="0" algn="ctr">
              <a:lnSpc>
                <a:spcPct val="100000"/>
              </a:lnSpc>
              <a:buNone/>
              <a:defRPr sz="1400">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199" y="3717212"/>
            <a:ext cx="10349089" cy="854791"/>
          </a:xfrm>
        </p:spPr>
        <p:txBody>
          <a:bodyPr lIns="0" rIns="0" anchor="b"/>
          <a:lstStyle>
            <a:lvl1pPr algn="ctr">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10349089" cy="2516529"/>
          </a:xfrm>
          <a:solidFill>
            <a:schemeClr val="bg1">
              <a:lumMod val="95000"/>
            </a:schemeClr>
          </a:solidFill>
        </p:spPr>
        <p:txBody>
          <a:bodyPr/>
          <a:lstStyle/>
          <a:p>
            <a:r>
              <a:rPr lang="en-US" dirty="0"/>
              <a:t>Click icon to add picture</a:t>
            </a:r>
          </a:p>
        </p:txBody>
      </p:sp>
    </p:spTree>
    <p:extLst>
      <p:ext uri="{BB962C8B-B14F-4D97-AF65-F5344CB8AC3E}">
        <p14:creationId xmlns:p14="http://schemas.microsoft.com/office/powerpoint/2010/main" val="583128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id="{9DF8596F-E730-47C4-86C3-F4A9B3F78268}"/>
              </a:ext>
            </a:extLst>
          </p:cNvPr>
          <p:cNvSpPr/>
          <p:nvPr userDrawn="1"/>
        </p:nvSpPr>
        <p:spPr>
          <a:xfrm>
            <a:off x="0" y="0"/>
            <a:ext cx="474562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p>
            <a:r>
              <a:rPr lang="en-US" dirty="0"/>
              <a:t>Click icon to add picture</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solidFill>
                  <a:schemeClr val="bg1"/>
                </a:solidFill>
                <a:latin typeface="+mj-lt"/>
              </a:defRPr>
            </a:lvl1pPr>
          </a:lstStyle>
          <a:p>
            <a:r>
              <a:rPr lang="en-US" dirty="0"/>
              <a:t>Click to </a:t>
            </a:r>
            <a:br>
              <a:rPr lang="en-US" dirty="0"/>
            </a:br>
            <a:r>
              <a:rPr lang="en-US" dirty="0"/>
              <a:t>Add Title</a:t>
            </a: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1197273"/>
            <a:ext cx="6121722" cy="382749"/>
          </a:xfrm>
        </p:spPr>
        <p:txBody>
          <a:bodyPr lIns="0" tIns="0" anchor="t">
            <a:normAutofit/>
          </a:bodyPr>
          <a:lstStyle>
            <a:lvl1pPr marL="0" indent="0">
              <a:buNone/>
              <a:defRPr sz="1600" b="1">
                <a:solidFill>
                  <a:schemeClr val="tx1"/>
                </a:solidFill>
                <a:latin typeface="+mj-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5359078" y="1588155"/>
            <a:ext cx="6121722" cy="1397178"/>
          </a:xfrm>
        </p:spPr>
        <p:txBody>
          <a:bodyPr lIns="0" tIns="0">
            <a:normAutofit/>
          </a:bodyPr>
          <a:lstStyle>
            <a:lvl1pPr marL="0" indent="0">
              <a:lnSpc>
                <a:spcPct val="100000"/>
              </a:lnSpc>
              <a:buNone/>
              <a:defRPr sz="14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
        <p:nvSpPr>
          <p:cNvPr id="10" name="Text Placeholder 3">
            <a:extLst>
              <a:ext uri="{FF2B5EF4-FFF2-40B4-BE49-F238E27FC236}">
                <a16:creationId xmlns:a16="http://schemas.microsoft.com/office/drawing/2014/main" id="{0E3F0CD0-D764-45BB-9798-E9046593B3AC}"/>
              </a:ext>
            </a:extLst>
          </p:cNvPr>
          <p:cNvSpPr>
            <a:spLocks noGrp="1"/>
          </p:cNvSpPr>
          <p:nvPr>
            <p:ph type="body" sz="quarter" idx="16"/>
          </p:nvPr>
        </p:nvSpPr>
        <p:spPr>
          <a:xfrm>
            <a:off x="838200" y="3737092"/>
            <a:ext cx="3085618" cy="2663707"/>
          </a:xfrm>
        </p:spPr>
        <p:txBody>
          <a:bodyPr lIns="0" tIns="0">
            <a:normAutofit/>
          </a:bodyPr>
          <a:lstStyle>
            <a:lvl1pPr marL="0" indent="0">
              <a:lnSpc>
                <a:spcPct val="100000"/>
              </a:lnSpc>
              <a:buNone/>
              <a:defRPr sz="20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Tree>
    <p:extLst>
      <p:ext uri="{BB962C8B-B14F-4D97-AF65-F5344CB8AC3E}">
        <p14:creationId xmlns:p14="http://schemas.microsoft.com/office/powerpoint/2010/main" val="3336362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dirty="0"/>
              <a:t>Click icon to add picture</a:t>
            </a:r>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2282502" y="4973519"/>
            <a:ext cx="7299618" cy="1440000"/>
          </a:xfrm>
          <a:solidFill>
            <a:schemeClr val="accent1"/>
          </a:solidFill>
        </p:spPr>
        <p:txBody>
          <a:bodyPr lIns="216000">
            <a:normAutofit/>
          </a:bodyPr>
          <a:lstStyle>
            <a:lvl1pPr algn="ctr">
              <a:defRPr sz="4000">
                <a:solidFill>
                  <a:schemeClr val="bg1"/>
                </a:solidFill>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95360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5295899" y="4288"/>
            <a:ext cx="6896100" cy="6853712"/>
          </a:xfrm>
          <a:solidFill>
            <a:schemeClr val="bg1">
              <a:lumMod val="95000"/>
            </a:schemeClr>
          </a:solidFill>
        </p:spPr>
        <p:txBody>
          <a:bodyPr/>
          <a:lstStyle/>
          <a:p>
            <a:r>
              <a:rPr lang="en-US" dirty="0"/>
              <a:t>Click icon to add picture</a:t>
            </a:r>
          </a:p>
        </p:txBody>
      </p:sp>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title="Decorative"/>
          <p:cNvSpPr/>
          <p:nvPr userDrawn="1"/>
        </p:nvSpPr>
        <p:spPr>
          <a:xfrm>
            <a:off x="0" y="0"/>
            <a:ext cx="5295899"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798690" y="2040520"/>
            <a:ext cx="4120444" cy="1818655"/>
          </a:xfrm>
        </p:spPr>
        <p:txBody>
          <a:bodyPr anchor="b">
            <a:noAutofit/>
          </a:bodyPr>
          <a:lstStyle>
            <a:lvl1pPr algn="l">
              <a:defRPr sz="5000" b="1">
                <a:solidFill>
                  <a:schemeClr val="bg1"/>
                </a:solidFill>
                <a:latin typeface="+mj-lt"/>
              </a:defRPr>
            </a:lvl1pPr>
          </a:lstStyle>
          <a:p>
            <a:r>
              <a:rPr lang="en-US" dirty="0"/>
              <a:t>CLICK TO ADD TITLE</a:t>
            </a:r>
          </a:p>
        </p:txBody>
      </p:sp>
      <p:sp>
        <p:nvSpPr>
          <p:cNvPr id="10" name="Text Placeholder 12">
            <a:extLst>
              <a:ext uri="{FF2B5EF4-FFF2-40B4-BE49-F238E27FC236}">
                <a16:creationId xmlns:a16="http://schemas.microsoft.com/office/drawing/2014/main" id="{1221857D-ECFA-4D4D-91DF-E36500791501}"/>
              </a:ext>
            </a:extLst>
          </p:cNvPr>
          <p:cNvSpPr>
            <a:spLocks noGrp="1"/>
          </p:cNvSpPr>
          <p:nvPr>
            <p:ph type="body" sz="quarter" idx="15" hasCustomPrompt="1"/>
          </p:nvPr>
        </p:nvSpPr>
        <p:spPr>
          <a:xfrm>
            <a:off x="798690" y="4031658"/>
            <a:ext cx="4120443"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1" name="Shape 62" title="Decorative">
            <a:extLst>
              <a:ext uri="{FF2B5EF4-FFF2-40B4-BE49-F238E27FC236}">
                <a16:creationId xmlns:a16="http://schemas.microsoft.com/office/drawing/2014/main" id="{E1A23DB6-E067-4A30-8C4B-98B452428518}"/>
              </a:ext>
            </a:extLst>
          </p:cNvPr>
          <p:cNvSpPr/>
          <p:nvPr userDrawn="1"/>
        </p:nvSpPr>
        <p:spPr>
          <a:xfrm rot="16200000" flipV="1">
            <a:off x="1893092" y="2764774"/>
            <a:ext cx="0" cy="2188806"/>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558850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dirty="0"/>
              <a:t>Click icon to add picture</a:t>
            </a:r>
          </a:p>
        </p:txBody>
      </p:sp>
    </p:spTree>
    <p:extLst>
      <p:ext uri="{BB962C8B-B14F-4D97-AF65-F5344CB8AC3E}">
        <p14:creationId xmlns:p14="http://schemas.microsoft.com/office/powerpoint/2010/main" val="2632027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dirty="0"/>
              <a:t>Click icon to add picture</a:t>
            </a:r>
          </a:p>
        </p:txBody>
      </p:sp>
      <p:sp>
        <p:nvSpPr>
          <p:cNvPr id="5"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1"/>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59740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dirty="0"/>
              <a:t>Click icon to add picture</a:t>
            </a:r>
          </a:p>
        </p:txBody>
      </p:sp>
      <p:sp>
        <p:nvSpPr>
          <p:cNvPr id="3"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2"/>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955941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dirty="0"/>
              <a:t>Click icon to add picture</a:t>
            </a:r>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614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dirty="0"/>
              <a:t>Click icon to add picture</a:t>
            </a:r>
          </a:p>
        </p:txBody>
      </p:sp>
    </p:spTree>
    <p:extLst>
      <p:ext uri="{BB962C8B-B14F-4D97-AF65-F5344CB8AC3E}">
        <p14:creationId xmlns:p14="http://schemas.microsoft.com/office/powerpoint/2010/main" val="2125954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dirty="0"/>
              <a:t>Click icon to add picture</a:t>
            </a:r>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84389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dirty="0"/>
              <a:t>Click icon to add picture</a:t>
            </a:r>
          </a:p>
        </p:txBody>
      </p:sp>
    </p:spTree>
    <p:extLst>
      <p:ext uri="{BB962C8B-B14F-4D97-AF65-F5344CB8AC3E}">
        <p14:creationId xmlns:p14="http://schemas.microsoft.com/office/powerpoint/2010/main" val="338258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dirty="0"/>
              <a:t>Click icon to add picture</a:t>
            </a:r>
          </a:p>
        </p:txBody>
      </p:sp>
      <p:sp>
        <p:nvSpPr>
          <p:cNvPr id="5" name="Rectangle 4"/>
          <p:cNvSpPr/>
          <p:nvPr userDrawn="1"/>
        </p:nvSpPr>
        <p:spPr>
          <a:xfrm>
            <a:off x="0" y="4735870"/>
            <a:ext cx="12192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13661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dirty="0"/>
              <a:t>Click icon to add picture</a:t>
            </a:r>
          </a:p>
        </p:txBody>
      </p:sp>
      <p:sp>
        <p:nvSpPr>
          <p:cNvPr id="5" name="Rectangle 4" title="Decorative"/>
          <p:cNvSpPr/>
          <p:nvPr userDrawn="1"/>
        </p:nvSpPr>
        <p:spPr>
          <a:xfrm>
            <a:off x="0" y="4735870"/>
            <a:ext cx="12192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01797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dirty="0"/>
              <a:t>Click icon to add picture</a:t>
            </a:r>
          </a:p>
        </p:txBody>
      </p:sp>
      <p:sp>
        <p:nvSpPr>
          <p:cNvPr id="5" name="Rectangle 4" title="Decorative"/>
          <p:cNvSpPr/>
          <p:nvPr userDrawn="1"/>
        </p:nvSpPr>
        <p:spPr>
          <a:xfrm>
            <a:off x="0" y="4735870"/>
            <a:ext cx="12192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26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dirty="0"/>
              <a:t>Click icon to add picture</a:t>
            </a:r>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3872090" y="2905535"/>
            <a:ext cx="4120444" cy="891250"/>
          </a:xfrm>
        </p:spPr>
        <p:txBody>
          <a:bodyPr anchor="t">
            <a:noAutofit/>
          </a:bodyPr>
          <a:lstStyle>
            <a:lvl1pPr algn="ct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3872090" y="3993558"/>
            <a:ext cx="4120443"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5932310" y="272667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 name="Rectangle 1" title="Decorative"/>
          <p:cNvSpPr/>
          <p:nvPr userDrawn="1"/>
        </p:nvSpPr>
        <p:spPr>
          <a:xfrm>
            <a:off x="3872089" y="860778"/>
            <a:ext cx="4120444"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1658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2">
                    <a:lumMod val="75000"/>
                    <a:lumOff val="25000"/>
                    <a:alpha val="20000"/>
                  </a:schemeClr>
                </a:solidFill>
                <a:latin typeface="+mj-lt"/>
                <a:cs typeface="Arial" panose="020B0604020202020204" pitchFamily="34" charset="0"/>
              </a:defRPr>
            </a:lvl1pPr>
          </a:lstStyle>
          <a:p>
            <a:pPr lvl="0"/>
            <a:r>
              <a:rPr lang="en-US" dirty="0"/>
              <a:t>1</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94804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7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1">
                    <a:lumMod val="60000"/>
                    <a:lumOff val="40000"/>
                    <a:alpha val="20000"/>
                  </a:schemeClr>
                </a:solidFill>
                <a:latin typeface="+mj-lt"/>
                <a:cs typeface="Arial" panose="020B0604020202020204" pitchFamily="34" charset="0"/>
              </a:defRPr>
            </a:lvl1pPr>
          </a:lstStyle>
          <a:p>
            <a:pPr lvl="0"/>
            <a:r>
              <a:rPr lang="en-US" dirty="0"/>
              <a:t>2</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649517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8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4"/>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4">
                    <a:lumMod val="40000"/>
                    <a:lumOff val="60000"/>
                    <a:alpha val="20000"/>
                  </a:schemeClr>
                </a:solidFill>
                <a:latin typeface="+mj-lt"/>
                <a:cs typeface="Arial" panose="020B0604020202020204" pitchFamily="34" charset="0"/>
              </a:defRPr>
            </a:lvl1pPr>
          </a:lstStyle>
          <a:p>
            <a:pPr lvl="0"/>
            <a:r>
              <a:rPr lang="en-US" dirty="0"/>
              <a:t>3</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3683442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9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2">
              <a:lumMod val="75000"/>
              <a:lumOff val="25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4055230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1">
              <a:lumMod val="60000"/>
              <a:lumOff val="4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1171768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0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4">
              <a:lumMod val="40000"/>
              <a:lumOff val="6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2721749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9791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a:normAutofit/>
          </a:bodyPr>
          <a:lstStyle>
            <a:lvl1pPr>
              <a:defRPr sz="800"/>
            </a:lvl1pPr>
          </a:lstStyle>
          <a:p>
            <a:r>
              <a:rPr lang="en-US" noProof="0" dirty="0"/>
              <a:t>Click icon to add picture</a:t>
            </a:r>
          </a:p>
        </p:txBody>
      </p:sp>
      <p:sp>
        <p:nvSpPr>
          <p:cNvPr id="21" name="Picture Placeholder 5" title="Decorative">
            <a:extLst>
              <a:ext uri="{FF2B5EF4-FFF2-40B4-BE49-F238E27FC236}">
                <a16:creationId xmlns:a16="http://schemas.microsoft.com/office/drawing/2014/main"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dirty="0"/>
              <a:t>Click icon to add picture</a:t>
            </a:r>
          </a:p>
        </p:txBody>
      </p:sp>
      <p:sp>
        <p:nvSpPr>
          <p:cNvPr id="22" name="Picture Placeholder 5" title="Decorative">
            <a:extLst>
              <a:ext uri="{FF2B5EF4-FFF2-40B4-BE49-F238E27FC236}">
                <a16:creationId xmlns:a16="http://schemas.microsoft.com/office/drawing/2014/main"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dirty="0"/>
              <a:t>Click icon to add picture</a:t>
            </a:r>
          </a:p>
        </p:txBody>
      </p:sp>
      <p:sp>
        <p:nvSpPr>
          <p:cNvPr id="23" name="Picture Placeholder 5" title="Decorative">
            <a:extLst>
              <a:ext uri="{FF2B5EF4-FFF2-40B4-BE49-F238E27FC236}">
                <a16:creationId xmlns:a16="http://schemas.microsoft.com/office/drawing/2014/main"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dirty="0"/>
              <a:t>Click icon to add picture</a:t>
            </a:r>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solidFill>
                  <a:schemeClr val="bg1"/>
                </a:solidFill>
              </a:defRPr>
            </a:lvl1pPr>
          </a:lstStyle>
          <a:p>
            <a:r>
              <a:rPr lang="en-US" noProof="0"/>
              <a:t>Click to Add Slide Title Here</a:t>
            </a:r>
          </a:p>
        </p:txBody>
      </p:sp>
      <p:sp>
        <p:nvSpPr>
          <p:cNvPr id="25"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noProof="0"/>
              <a:t>Click to edit Master text styles</a:t>
            </a:r>
          </a:p>
        </p:txBody>
      </p:sp>
      <p:sp>
        <p:nvSpPr>
          <p:cNvPr id="27"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endParaRPr>
          </a:p>
        </p:txBody>
      </p:sp>
    </p:spTree>
    <p:extLst>
      <p:ext uri="{BB962C8B-B14F-4D97-AF65-F5344CB8AC3E}">
        <p14:creationId xmlns:p14="http://schemas.microsoft.com/office/powerpoint/2010/main" val="4144426491"/>
      </p:ext>
    </p:extLst>
  </p:cSld>
  <p:clrMapOvr>
    <a:masterClrMapping/>
  </p:clrMapOvr>
  <p:extLst>
    <p:ext uri="{DCECCB84-F9BA-43D5-87BE-67443E8EF086}">
      <p15:sldGuideLst xmlns:p15="http://schemas.microsoft.com/office/powerpoint/2012/main">
        <p15:guide id="1" orient="horz" pos="2160">
          <p15:clr>
            <a:srgbClr val="FBAE40"/>
          </p15:clr>
        </p15:guide>
        <p15:guide id="2" pos="5382">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58980"/>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vl1pPr>
          </a:lstStyle>
          <a:p>
            <a:r>
              <a:rPr lang="en-US" noProof="0"/>
              <a:t>Click to Add Slide Title Here</a:t>
            </a:r>
          </a:p>
        </p:txBody>
      </p:sp>
      <p:sp>
        <p:nvSpPr>
          <p:cNvPr id="20"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4"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a:t>Click to edit Master text styles</a:t>
            </a:r>
          </a:p>
        </p:txBody>
      </p:sp>
      <p:sp>
        <p:nvSpPr>
          <p:cNvPr id="2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 name="Oval 1">
            <a:extLst>
              <a:ext uri="{FF2B5EF4-FFF2-40B4-BE49-F238E27FC236}">
                <a16:creationId xmlns:a16="http://schemas.microsoft.com/office/drawing/2014/main" id="{7E5B409A-28A1-4F13-9C1C-E15291930DF1}"/>
              </a:ext>
            </a:extLst>
          </p:cNvPr>
          <p:cNvSpPr/>
          <p:nvPr userDrawn="1"/>
        </p:nvSpPr>
        <p:spPr>
          <a:xfrm>
            <a:off x="6721671" y="1047456"/>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B0A9508C-D302-4643-AFFA-37BE20A4CF91}"/>
              </a:ext>
            </a:extLst>
          </p:cNvPr>
          <p:cNvSpPr/>
          <p:nvPr userDrawn="1"/>
        </p:nvSpPr>
        <p:spPr>
          <a:xfrm>
            <a:off x="6721671" y="2342488"/>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3C430BF1-F654-4C13-9094-97AE78B80696}"/>
              </a:ext>
            </a:extLst>
          </p:cNvPr>
          <p:cNvSpPr/>
          <p:nvPr userDrawn="1"/>
        </p:nvSpPr>
        <p:spPr>
          <a:xfrm>
            <a:off x="6721671" y="3644740"/>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94F3E6A2-CCB8-4870-9797-40002216D2B3}"/>
              </a:ext>
            </a:extLst>
          </p:cNvPr>
          <p:cNvSpPr/>
          <p:nvPr userDrawn="1"/>
        </p:nvSpPr>
        <p:spPr>
          <a:xfrm>
            <a:off x="6721671" y="4935469"/>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id="{83725AD6-E3CC-4FAC-94F3-1F4CB56D222F}"/>
              </a:ext>
            </a:extLst>
          </p:cNvPr>
          <p:cNvSpPr>
            <a:spLocks noGrp="1"/>
          </p:cNvSpPr>
          <p:nvPr>
            <p:ph type="pic" sz="quarter" idx="21"/>
          </p:nvPr>
        </p:nvSpPr>
        <p:spPr>
          <a:xfrm>
            <a:off x="6874411" y="1200196"/>
            <a:ext cx="449262" cy="449263"/>
          </a:xfrm>
        </p:spPr>
        <p:txBody>
          <a:bodyPr anchor="ctr">
            <a:normAutofit/>
          </a:bodyPr>
          <a:lstStyle>
            <a:lvl1pPr marL="0" indent="0" algn="ctr">
              <a:buNone/>
              <a:defRPr sz="700">
                <a:solidFill>
                  <a:schemeClr val="bg1"/>
                </a:solidFill>
              </a:defRPr>
            </a:lvl1pPr>
          </a:lstStyle>
          <a:p>
            <a:r>
              <a:rPr lang="en-US" noProof="0" dirty="0"/>
              <a:t>Click icon to add picture</a:t>
            </a:r>
          </a:p>
        </p:txBody>
      </p:sp>
      <p:sp>
        <p:nvSpPr>
          <p:cNvPr id="28" name="Picture Placeholder 3">
            <a:extLst>
              <a:ext uri="{FF2B5EF4-FFF2-40B4-BE49-F238E27FC236}">
                <a16:creationId xmlns:a16="http://schemas.microsoft.com/office/drawing/2014/main" id="{C80D4B49-1275-4A83-A987-EC233FB6CC38}"/>
              </a:ext>
            </a:extLst>
          </p:cNvPr>
          <p:cNvSpPr>
            <a:spLocks noGrp="1"/>
          </p:cNvSpPr>
          <p:nvPr>
            <p:ph type="pic" sz="quarter" idx="22"/>
          </p:nvPr>
        </p:nvSpPr>
        <p:spPr>
          <a:xfrm>
            <a:off x="6874411" y="2506752"/>
            <a:ext cx="449262" cy="449263"/>
          </a:xfrm>
        </p:spPr>
        <p:txBody>
          <a:bodyPr anchor="ctr">
            <a:normAutofit/>
          </a:bodyPr>
          <a:lstStyle>
            <a:lvl1pPr marL="0" indent="0" algn="ctr">
              <a:buNone/>
              <a:defRPr sz="700">
                <a:solidFill>
                  <a:schemeClr val="bg1"/>
                </a:solidFill>
              </a:defRPr>
            </a:lvl1pPr>
          </a:lstStyle>
          <a:p>
            <a:r>
              <a:rPr lang="en-US" noProof="0" dirty="0"/>
              <a:t>Click icon to add picture</a:t>
            </a:r>
          </a:p>
        </p:txBody>
      </p:sp>
      <p:sp>
        <p:nvSpPr>
          <p:cNvPr id="29" name="Picture Placeholder 3">
            <a:extLst>
              <a:ext uri="{FF2B5EF4-FFF2-40B4-BE49-F238E27FC236}">
                <a16:creationId xmlns:a16="http://schemas.microsoft.com/office/drawing/2014/main" id="{7B475AE2-C1A9-4191-A31B-5D6893397E23}"/>
              </a:ext>
            </a:extLst>
          </p:cNvPr>
          <p:cNvSpPr>
            <a:spLocks noGrp="1"/>
          </p:cNvSpPr>
          <p:nvPr>
            <p:ph type="pic" sz="quarter" idx="23"/>
          </p:nvPr>
        </p:nvSpPr>
        <p:spPr>
          <a:xfrm>
            <a:off x="6874411" y="3797479"/>
            <a:ext cx="449262" cy="449263"/>
          </a:xfrm>
        </p:spPr>
        <p:txBody>
          <a:bodyPr anchor="ctr">
            <a:normAutofit/>
          </a:bodyPr>
          <a:lstStyle>
            <a:lvl1pPr marL="0" indent="0" algn="ctr">
              <a:buNone/>
              <a:defRPr sz="700">
                <a:solidFill>
                  <a:schemeClr val="bg1"/>
                </a:solidFill>
              </a:defRPr>
            </a:lvl1pPr>
          </a:lstStyle>
          <a:p>
            <a:r>
              <a:rPr lang="en-US" noProof="0" dirty="0"/>
              <a:t>Click icon to add picture</a:t>
            </a:r>
          </a:p>
        </p:txBody>
      </p:sp>
      <p:sp>
        <p:nvSpPr>
          <p:cNvPr id="30" name="Picture Placeholder 3">
            <a:extLst>
              <a:ext uri="{FF2B5EF4-FFF2-40B4-BE49-F238E27FC236}">
                <a16:creationId xmlns:a16="http://schemas.microsoft.com/office/drawing/2014/main" id="{C29F28E2-C28B-447C-818F-8676A82EEAA9}"/>
              </a:ext>
            </a:extLst>
          </p:cNvPr>
          <p:cNvSpPr>
            <a:spLocks noGrp="1"/>
          </p:cNvSpPr>
          <p:nvPr>
            <p:ph type="pic" sz="quarter" idx="24"/>
          </p:nvPr>
        </p:nvSpPr>
        <p:spPr>
          <a:xfrm>
            <a:off x="6874411" y="5088208"/>
            <a:ext cx="449262" cy="449263"/>
          </a:xfrm>
        </p:spPr>
        <p:txBody>
          <a:bodyPr anchor="ctr">
            <a:normAutofit/>
          </a:bodyPr>
          <a:lstStyle>
            <a:lvl1pPr marL="0" indent="0" algn="ctr">
              <a:buNone/>
              <a:defRPr sz="700">
                <a:solidFill>
                  <a:schemeClr val="bg1"/>
                </a:solidFill>
              </a:defRPr>
            </a:lvl1pPr>
          </a:lstStyle>
          <a:p>
            <a:r>
              <a:rPr lang="en-US" noProof="0" dirty="0"/>
              <a:t>Click icon to add picture</a:t>
            </a:r>
          </a:p>
        </p:txBody>
      </p:sp>
    </p:spTree>
    <p:extLst>
      <p:ext uri="{BB962C8B-B14F-4D97-AF65-F5344CB8AC3E}">
        <p14:creationId xmlns:p14="http://schemas.microsoft.com/office/powerpoint/2010/main" val="2219225103"/>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1378803" y="2592710"/>
            <a:ext cx="973759" cy="973759"/>
          </a:xfrm>
          <a:prstGeom prst="ellipse">
            <a:avLst/>
          </a:prstGeom>
          <a:solidFill>
            <a:schemeClr val="bg1"/>
          </a:solidFill>
          <a:ln w="19050">
            <a:noFill/>
          </a:ln>
        </p:spPr>
        <p:txBody>
          <a:bodyPr>
            <a:normAutofit/>
          </a:bodyPr>
          <a:lstStyle>
            <a:lvl1pPr>
              <a:defRPr sz="800"/>
            </a:lvl1pPr>
          </a:lstStyle>
          <a:p>
            <a:r>
              <a:rPr lang="en-US" noProof="0" dirty="0"/>
              <a:t>Click icon to add picture</a:t>
            </a:r>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422610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dirty="0"/>
              <a:t>Click icon to add picture</a:t>
            </a:r>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7073413"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dirty="0"/>
              <a:t>Click icon to add picture</a:t>
            </a:r>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992071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dirty="0"/>
              <a:t>Click icon to add picture</a:t>
            </a: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541483"/>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638410284"/>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33285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2"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15"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731691"/>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7"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0" name="Oval 19">
            <a:extLst>
              <a:ext uri="{FF2B5EF4-FFF2-40B4-BE49-F238E27FC236}">
                <a16:creationId xmlns:a16="http://schemas.microsoft.com/office/drawing/2014/main" id="{7D7457D0-C252-49A3-9635-C29B38A49BDC}"/>
              </a:ext>
            </a:extLst>
          </p:cNvPr>
          <p:cNvSpPr/>
          <p:nvPr userDrawn="1"/>
        </p:nvSpPr>
        <p:spPr>
          <a:xfrm>
            <a:off x="117962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566715FF-568E-4151-A75B-79EC2EC52AED}"/>
              </a:ext>
            </a:extLst>
          </p:cNvPr>
          <p:cNvSpPr/>
          <p:nvPr userDrawn="1"/>
        </p:nvSpPr>
        <p:spPr>
          <a:xfrm>
            <a:off x="4025670"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E41CAAB-44C4-48D7-80E1-3BF0D8006A5A}"/>
              </a:ext>
            </a:extLst>
          </p:cNvPr>
          <p:cNvSpPr/>
          <p:nvPr userDrawn="1"/>
        </p:nvSpPr>
        <p:spPr>
          <a:xfrm>
            <a:off x="687171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3251A171-181E-416A-9BB8-F6DBEB470707}"/>
              </a:ext>
            </a:extLst>
          </p:cNvPr>
          <p:cNvSpPr/>
          <p:nvPr userDrawn="1"/>
        </p:nvSpPr>
        <p:spPr>
          <a:xfrm>
            <a:off x="9717761"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3">
            <a:extLst>
              <a:ext uri="{FF2B5EF4-FFF2-40B4-BE49-F238E27FC236}">
                <a16:creationId xmlns:a16="http://schemas.microsoft.com/office/drawing/2014/main" id="{FE6EF7CF-2190-49FE-8BAE-D2863ECD5CAD}"/>
              </a:ext>
            </a:extLst>
          </p:cNvPr>
          <p:cNvSpPr>
            <a:spLocks noGrp="1"/>
          </p:cNvSpPr>
          <p:nvPr>
            <p:ph type="pic" sz="quarter" idx="21"/>
          </p:nvPr>
        </p:nvSpPr>
        <p:spPr>
          <a:xfrm>
            <a:off x="1395525" y="3263556"/>
            <a:ext cx="940316" cy="940316"/>
          </a:xfrm>
        </p:spPr>
        <p:txBody>
          <a:bodyPr anchor="t">
            <a:normAutofit/>
          </a:bodyPr>
          <a:lstStyle>
            <a:lvl1pPr marL="0" indent="0" algn="ctr">
              <a:buNone/>
              <a:defRPr sz="1200">
                <a:solidFill>
                  <a:schemeClr val="bg1"/>
                </a:solidFill>
              </a:defRPr>
            </a:lvl1pPr>
          </a:lstStyle>
          <a:p>
            <a:r>
              <a:rPr lang="en-US" noProof="0" dirty="0"/>
              <a:t>Click icon to add picture</a:t>
            </a:r>
          </a:p>
        </p:txBody>
      </p:sp>
      <p:sp>
        <p:nvSpPr>
          <p:cNvPr id="25" name="Picture Placeholder 3">
            <a:extLst>
              <a:ext uri="{FF2B5EF4-FFF2-40B4-BE49-F238E27FC236}">
                <a16:creationId xmlns:a16="http://schemas.microsoft.com/office/drawing/2014/main" id="{47D99824-ECF4-4A44-A7CE-84F3AC262C34}"/>
              </a:ext>
            </a:extLst>
          </p:cNvPr>
          <p:cNvSpPr>
            <a:spLocks noGrp="1"/>
          </p:cNvSpPr>
          <p:nvPr>
            <p:ph type="pic" sz="quarter" idx="22"/>
          </p:nvPr>
        </p:nvSpPr>
        <p:spPr>
          <a:xfrm>
            <a:off x="4214925" y="3263556"/>
            <a:ext cx="940316" cy="940316"/>
          </a:xfrm>
        </p:spPr>
        <p:txBody>
          <a:bodyPr anchor="t">
            <a:normAutofit/>
          </a:bodyPr>
          <a:lstStyle>
            <a:lvl1pPr marL="0" indent="0" algn="ctr">
              <a:buNone/>
              <a:defRPr sz="1200">
                <a:solidFill>
                  <a:schemeClr val="bg1"/>
                </a:solidFill>
              </a:defRPr>
            </a:lvl1pPr>
          </a:lstStyle>
          <a:p>
            <a:r>
              <a:rPr lang="en-US" noProof="0" dirty="0"/>
              <a:t>Click icon to add picture</a:t>
            </a:r>
          </a:p>
        </p:txBody>
      </p:sp>
      <p:sp>
        <p:nvSpPr>
          <p:cNvPr id="26" name="Picture Placeholder 3">
            <a:extLst>
              <a:ext uri="{FF2B5EF4-FFF2-40B4-BE49-F238E27FC236}">
                <a16:creationId xmlns:a16="http://schemas.microsoft.com/office/drawing/2014/main" id="{F1AE9D02-1431-4CC3-8919-5D21732C45C5}"/>
              </a:ext>
            </a:extLst>
          </p:cNvPr>
          <p:cNvSpPr>
            <a:spLocks noGrp="1"/>
          </p:cNvSpPr>
          <p:nvPr>
            <p:ph type="pic" sz="quarter" idx="23"/>
          </p:nvPr>
        </p:nvSpPr>
        <p:spPr>
          <a:xfrm>
            <a:off x="7097825" y="3263556"/>
            <a:ext cx="940316" cy="940316"/>
          </a:xfrm>
        </p:spPr>
        <p:txBody>
          <a:bodyPr anchor="t">
            <a:normAutofit/>
          </a:bodyPr>
          <a:lstStyle>
            <a:lvl1pPr marL="0" indent="0" algn="ctr">
              <a:buNone/>
              <a:defRPr sz="1200">
                <a:solidFill>
                  <a:schemeClr val="bg1"/>
                </a:solidFill>
              </a:defRPr>
            </a:lvl1pPr>
          </a:lstStyle>
          <a:p>
            <a:r>
              <a:rPr lang="en-US" noProof="0" dirty="0"/>
              <a:t>Click icon to add picture</a:t>
            </a:r>
          </a:p>
        </p:txBody>
      </p:sp>
      <p:sp>
        <p:nvSpPr>
          <p:cNvPr id="27" name="Picture Placeholder 3">
            <a:extLst>
              <a:ext uri="{FF2B5EF4-FFF2-40B4-BE49-F238E27FC236}">
                <a16:creationId xmlns:a16="http://schemas.microsoft.com/office/drawing/2014/main" id="{69207058-4EB8-4D3C-B236-53DC24F30D93}"/>
              </a:ext>
            </a:extLst>
          </p:cNvPr>
          <p:cNvSpPr>
            <a:spLocks noGrp="1"/>
          </p:cNvSpPr>
          <p:nvPr>
            <p:ph type="pic" sz="quarter" idx="24"/>
          </p:nvPr>
        </p:nvSpPr>
        <p:spPr>
          <a:xfrm>
            <a:off x="9955325" y="3263556"/>
            <a:ext cx="940316" cy="940316"/>
          </a:xfrm>
        </p:spPr>
        <p:txBody>
          <a:bodyPr anchor="t">
            <a:normAutofit/>
          </a:bodyPr>
          <a:lstStyle>
            <a:lvl1pPr marL="0" indent="0" algn="ctr">
              <a:buNone/>
              <a:defRPr sz="1200">
                <a:solidFill>
                  <a:schemeClr val="bg1"/>
                </a:solidFill>
              </a:defRPr>
            </a:lvl1pPr>
          </a:lstStyle>
          <a:p>
            <a:r>
              <a:rPr lang="en-US" noProof="0" dirty="0"/>
              <a:t>Click icon to add picture</a:t>
            </a:r>
          </a:p>
        </p:txBody>
      </p:sp>
    </p:spTree>
    <p:extLst>
      <p:ext uri="{BB962C8B-B14F-4D97-AF65-F5344CB8AC3E}">
        <p14:creationId xmlns:p14="http://schemas.microsoft.com/office/powerpoint/2010/main" val="262005503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anchor="b"/>
          <a:lstStyle>
            <a:lvl1pPr>
              <a:defRPr b="1"/>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6602922" y="954224"/>
            <a:ext cx="973759" cy="973759"/>
          </a:xfrm>
          <a:prstGeom prst="ellipse">
            <a:avLst/>
          </a:prstGeom>
          <a:noFill/>
          <a:ln w="38100">
            <a:noFill/>
          </a:ln>
        </p:spPr>
        <p:txBody>
          <a:bodyPr>
            <a:normAutofit/>
          </a:bodyPr>
          <a:lstStyle>
            <a:lvl1pPr>
              <a:defRPr sz="800"/>
            </a:lvl1pPr>
          </a:lstStyle>
          <a:p>
            <a:r>
              <a:rPr lang="en-US" noProof="0" dirty="0"/>
              <a:t>Click icon to add picture</a:t>
            </a:r>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6602922" y="2245735"/>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dirty="0"/>
              <a:t>Click icon to add picture</a:t>
            </a:r>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6602922" y="3537246"/>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dirty="0"/>
              <a:t>Click icon to add picture</a:t>
            </a:r>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6602922" y="4828757"/>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dirty="0"/>
              <a:t>Click icon to add picture</a:t>
            </a: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3276108"/>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419466795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title="Decorative"/>
          <p:cNvSpPr/>
          <p:nvPr userDrawn="1"/>
        </p:nvSpPr>
        <p:spPr>
          <a:xfrm>
            <a:off x="0" y="0"/>
            <a:ext cx="12192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1513581" y="597067"/>
            <a:ext cx="8768625" cy="1149325"/>
          </a:xfrm>
        </p:spPr>
        <p:txBody>
          <a:bodyPr lIns="0"/>
          <a:lstStyle>
            <a:lvl1pPr algn="ctr">
              <a:defRPr>
                <a:solidFill>
                  <a:schemeClr val="bg1"/>
                </a:solidFill>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1038871" y="3050995"/>
            <a:ext cx="1643384" cy="1643384"/>
          </a:xfrm>
          <a:prstGeom prst="rect">
            <a:avLst/>
          </a:prstGeom>
        </p:spPr>
        <p:txBody>
          <a:bodyPr/>
          <a:lstStyle/>
          <a:p>
            <a:r>
              <a:rPr lang="en-US" dirty="0"/>
              <a:t>Click icon to add picture</a:t>
            </a:r>
          </a:p>
        </p:txBody>
      </p:sp>
      <p:sp>
        <p:nvSpPr>
          <p:cNvPr id="6"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3842264" y="3050995"/>
            <a:ext cx="1643384" cy="1643384"/>
          </a:xfrm>
          <a:prstGeom prst="rect">
            <a:avLst/>
          </a:prstGeom>
        </p:spPr>
        <p:txBody>
          <a:bodyPr/>
          <a:lstStyle/>
          <a:p>
            <a:r>
              <a:rPr lang="en-US" dirty="0"/>
              <a:t>Click icon to add picture</a:t>
            </a:r>
          </a:p>
        </p:txBody>
      </p:sp>
      <p:sp>
        <p:nvSpPr>
          <p:cNvPr id="7"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6645657" y="3061267"/>
            <a:ext cx="1643384" cy="1643384"/>
          </a:xfrm>
          <a:prstGeom prst="rect">
            <a:avLst/>
          </a:prstGeom>
        </p:spPr>
        <p:txBody>
          <a:bodyPr/>
          <a:lstStyle/>
          <a:p>
            <a:r>
              <a:rPr lang="en-US" dirty="0"/>
              <a:t>Click icon to add picture</a:t>
            </a:r>
          </a:p>
        </p:txBody>
      </p:sp>
      <p:sp>
        <p:nvSpPr>
          <p:cNvPr id="8"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449049" y="3061267"/>
            <a:ext cx="1643384" cy="1643384"/>
          </a:xfrm>
          <a:prstGeom prst="rect">
            <a:avLst/>
          </a:prstGeom>
        </p:spPr>
        <p:txBody>
          <a:bodyPr/>
          <a:lstStyle/>
          <a:p>
            <a:r>
              <a:rPr lang="en-US" dirty="0"/>
              <a:t>Click icon to add picture</a:t>
            </a:r>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604711"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604711"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3410942"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3410942"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621717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621717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902340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902340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21"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759266"/>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solidFill>
                <a:schemeClr val="bg1"/>
              </a:solidFill>
            </a:endParaRPr>
          </a:p>
        </p:txBody>
      </p:sp>
    </p:spTree>
    <p:extLst>
      <p:ext uri="{BB962C8B-B14F-4D97-AF65-F5344CB8AC3E}">
        <p14:creationId xmlns:p14="http://schemas.microsoft.com/office/powerpoint/2010/main" val="687764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Rectangle 3" title="Decorative"/>
          <p:cNvSpPr/>
          <p:nvPr userDrawn="1"/>
        </p:nvSpPr>
        <p:spPr>
          <a:xfrm>
            <a:off x="0" y="1964267"/>
            <a:ext cx="3052729" cy="24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title="Decorative"/>
          <p:cNvSpPr/>
          <p:nvPr userDrawn="1"/>
        </p:nvSpPr>
        <p:spPr>
          <a:xfrm>
            <a:off x="6092848" y="1964267"/>
            <a:ext cx="3052729" cy="2443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title="Decorative"/>
          <p:cNvSpPr/>
          <p:nvPr userDrawn="1"/>
        </p:nvSpPr>
        <p:spPr>
          <a:xfrm>
            <a:off x="9139272" y="4414498"/>
            <a:ext cx="3052729" cy="2443502"/>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userDrawn="1">
            <p:ph type="title"/>
          </p:nvPr>
        </p:nvSpPr>
        <p:spPr>
          <a:xfrm>
            <a:off x="2106887" y="616350"/>
            <a:ext cx="7978227" cy="1062602"/>
          </a:xfrm>
        </p:spPr>
        <p:txBody>
          <a:bodyPr lIns="0"/>
          <a:lstStyle>
            <a:lvl1pPr algn="ctr">
              <a:defRPr>
                <a:solidFill>
                  <a:schemeClr val="tx2"/>
                </a:solidFill>
              </a:defRPr>
            </a:lvl1pPr>
          </a:lstStyle>
          <a:p>
            <a:r>
              <a:rPr lang="en-US"/>
              <a:t>Click to edit Master title style</a:t>
            </a:r>
            <a:endParaRPr lang="en-US" dirty="0"/>
          </a:p>
        </p:txBody>
      </p:sp>
      <p:sp>
        <p:nvSpPr>
          <p:cNvPr id="30"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0" y="4416552"/>
            <a:ext cx="3054096" cy="2441448"/>
          </a:xfrm>
          <a:prstGeom prst="rect">
            <a:avLst/>
          </a:prstGeom>
        </p:spPr>
        <p:txBody>
          <a:bodyPr>
            <a:normAutofit/>
          </a:bodyPr>
          <a:lstStyle>
            <a:lvl1pPr algn="ctr">
              <a:defRPr sz="1600"/>
            </a:lvl1pPr>
          </a:lstStyle>
          <a:p>
            <a:r>
              <a:rPr lang="en-US" dirty="0"/>
              <a:t>Click icon to add picture</a:t>
            </a:r>
          </a:p>
        </p:txBody>
      </p:sp>
      <p:sp>
        <p:nvSpPr>
          <p:cNvPr id="32"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3046424" y="1964267"/>
            <a:ext cx="3054096" cy="2441448"/>
          </a:xfrm>
          <a:prstGeom prst="rect">
            <a:avLst/>
          </a:prstGeom>
        </p:spPr>
        <p:txBody>
          <a:bodyPr>
            <a:normAutofit/>
          </a:bodyPr>
          <a:lstStyle>
            <a:lvl1pPr algn="ctr">
              <a:defRPr sz="1600"/>
            </a:lvl1pPr>
          </a:lstStyle>
          <a:p>
            <a:r>
              <a:rPr lang="en-US" dirty="0"/>
              <a:t>Click icon to add picture</a:t>
            </a:r>
          </a:p>
        </p:txBody>
      </p:sp>
      <p:sp>
        <p:nvSpPr>
          <p:cNvPr id="33"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137904" y="1964267"/>
            <a:ext cx="3054096" cy="2441448"/>
          </a:xfrm>
          <a:prstGeom prst="rect">
            <a:avLst/>
          </a:prstGeom>
        </p:spPr>
        <p:txBody>
          <a:bodyPr>
            <a:normAutofit/>
          </a:bodyPr>
          <a:lstStyle>
            <a:lvl1pPr algn="ctr">
              <a:defRPr sz="1600"/>
            </a:lvl1pPr>
          </a:lstStyle>
          <a:p>
            <a:r>
              <a:rPr lang="en-US" dirty="0"/>
              <a:t>Click icon to add picture</a:t>
            </a:r>
          </a:p>
        </p:txBody>
      </p:sp>
      <p:sp>
        <p:nvSpPr>
          <p:cNvPr id="26" name="Rectangle 25" title="Decorative"/>
          <p:cNvSpPr/>
          <p:nvPr userDrawn="1"/>
        </p:nvSpPr>
        <p:spPr>
          <a:xfrm>
            <a:off x="3046424" y="4414498"/>
            <a:ext cx="3052729" cy="244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userDrawn="1">
            <p:ph type="body" sz="quarter" idx="15"/>
          </p:nvPr>
        </p:nvSpPr>
        <p:spPr>
          <a:xfrm>
            <a:off x="264410"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userDrawn="1">
            <p:ph type="body" sz="quarter" idx="16" hasCustomPrompt="1"/>
          </p:nvPr>
        </p:nvSpPr>
        <p:spPr>
          <a:xfrm>
            <a:off x="264410"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userDrawn="1">
            <p:ph type="body" sz="quarter" idx="17"/>
          </p:nvPr>
        </p:nvSpPr>
        <p:spPr>
          <a:xfrm>
            <a:off x="6359042"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userDrawn="1">
            <p:ph type="body" sz="quarter" idx="18" hasCustomPrompt="1"/>
          </p:nvPr>
        </p:nvSpPr>
        <p:spPr>
          <a:xfrm>
            <a:off x="6359042"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userDrawn="1">
            <p:ph type="body" sz="quarter" idx="19"/>
          </p:nvPr>
        </p:nvSpPr>
        <p:spPr>
          <a:xfrm>
            <a:off x="3288925"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userDrawn="1">
            <p:ph type="body" sz="quarter" idx="20" hasCustomPrompt="1"/>
          </p:nvPr>
        </p:nvSpPr>
        <p:spPr>
          <a:xfrm>
            <a:off x="3288925"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userDrawn="1">
            <p:ph type="body" sz="quarter" idx="21"/>
          </p:nvPr>
        </p:nvSpPr>
        <p:spPr>
          <a:xfrm>
            <a:off x="9412281"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userDrawn="1">
            <p:ph type="body" sz="quarter" idx="22" hasCustomPrompt="1"/>
          </p:nvPr>
        </p:nvSpPr>
        <p:spPr>
          <a:xfrm>
            <a:off x="9412281"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31"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6092848" y="4416552"/>
            <a:ext cx="3054096" cy="2441448"/>
          </a:xfrm>
          <a:prstGeom prst="rect">
            <a:avLst/>
          </a:prstGeom>
        </p:spPr>
        <p:txBody>
          <a:bodyPr>
            <a:normAutofit/>
          </a:bodyPr>
          <a:lstStyle>
            <a:lvl1pPr algn="ctr">
              <a:defRPr sz="1600"/>
            </a:lvl1pPr>
          </a:lstStyle>
          <a:p>
            <a:r>
              <a:rPr lang="en-US" dirty="0"/>
              <a:t>Click icon to add picture</a:t>
            </a:r>
          </a:p>
        </p:txBody>
      </p:sp>
    </p:spTree>
    <p:extLst>
      <p:ext uri="{BB962C8B-B14F-4D97-AF65-F5344CB8AC3E}">
        <p14:creationId xmlns:p14="http://schemas.microsoft.com/office/powerpoint/2010/main" val="3331175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2247900"/>
            <a:ext cx="5620473" cy="3870325"/>
          </a:xfrm>
        </p:spPr>
        <p:txBody>
          <a:bodyPr/>
          <a:lstStyle/>
          <a:p>
            <a:r>
              <a:rPr lang="en-US" noProof="0" dirty="0"/>
              <a:t>Click icon to add chart</a:t>
            </a:r>
          </a:p>
        </p:txBody>
      </p:sp>
      <p:sp>
        <p:nvSpPr>
          <p:cNvPr id="2" name="Rectangle 1">
            <a:extLst>
              <a:ext uri="{FF2B5EF4-FFF2-40B4-BE49-F238E27FC236}">
                <a16:creationId xmlns:a16="http://schemas.microsoft.com/office/drawing/2014/main" id="{2B5F4DF3-3822-4AC9-9C82-C8D284E443EB}"/>
              </a:ext>
            </a:extLst>
          </p:cNvPr>
          <p:cNvSpPr/>
          <p:nvPr userDrawn="1"/>
        </p:nvSpPr>
        <p:spPr>
          <a:xfrm>
            <a:off x="5937569" y="2082800"/>
            <a:ext cx="5620473"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00963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p>
            <a:r>
              <a:rPr lang="en-US" noProof="0" dirty="0"/>
              <a:t>Click icon to add chart</a:t>
            </a:r>
          </a:p>
        </p:txBody>
      </p:sp>
      <p:sp>
        <p:nvSpPr>
          <p:cNvPr id="7" name="Shape 62" title="Decorative">
            <a:extLst>
              <a:ext uri="{FF2B5EF4-FFF2-40B4-BE49-F238E27FC236}">
                <a16:creationId xmlns:a16="http://schemas.microsoft.com/office/drawing/2014/main" id="{5C48ADE8-5D65-4FF2-93E1-D504137454D1}"/>
              </a:ext>
            </a:extLst>
          </p:cNvPr>
          <p:cNvSpPr/>
          <p:nvPr userDrawn="1"/>
        </p:nvSpPr>
        <p:spPr>
          <a:xfrm flipV="1">
            <a:off x="5770807" y="839972"/>
            <a:ext cx="0" cy="5370328"/>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3101273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dirty="0"/>
              <a:t>Click icon to add chart</a:t>
            </a:r>
          </a:p>
        </p:txBody>
      </p:sp>
    </p:spTree>
    <p:extLst>
      <p:ext uri="{BB962C8B-B14F-4D97-AF65-F5344CB8AC3E}">
        <p14:creationId xmlns:p14="http://schemas.microsoft.com/office/powerpoint/2010/main" val="19147689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dirty="0"/>
              <a:t>Click icon to add chart</a:t>
            </a:r>
          </a:p>
        </p:txBody>
      </p:sp>
    </p:spTree>
    <p:extLst>
      <p:ext uri="{BB962C8B-B14F-4D97-AF65-F5344CB8AC3E}">
        <p14:creationId xmlns:p14="http://schemas.microsoft.com/office/powerpoint/2010/main" val="21154258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dirty="0"/>
              <a:t>Click icon to add chart</a:t>
            </a:r>
          </a:p>
        </p:txBody>
      </p:sp>
    </p:spTree>
    <p:extLst>
      <p:ext uri="{BB962C8B-B14F-4D97-AF65-F5344CB8AC3E}">
        <p14:creationId xmlns:p14="http://schemas.microsoft.com/office/powerpoint/2010/main" val="7445607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dirty="0"/>
              <a:t>Click icon to add chart</a:t>
            </a:r>
          </a:p>
        </p:txBody>
      </p:sp>
      <p:sp>
        <p:nvSpPr>
          <p:cNvPr id="4" name="Picture Placeholder 3" title="Decorative">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dirty="0"/>
              <a:t>Click icon to add picture</a:t>
            </a:r>
          </a:p>
        </p:txBody>
      </p:sp>
    </p:spTree>
    <p:extLst>
      <p:ext uri="{BB962C8B-B14F-4D97-AF65-F5344CB8AC3E}">
        <p14:creationId xmlns:p14="http://schemas.microsoft.com/office/powerpoint/2010/main" val="69851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with Ima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87606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ctr">
              <a:defRPr/>
            </a:lvl1pPr>
          </a:lstStyle>
          <a:p>
            <a:r>
              <a:rPr lang="en-US" dirty="0"/>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4" name="Table Placeholder 3" title="Decorative">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a:lstStyle/>
          <a:p>
            <a:r>
              <a:rPr lang="en-US" dirty="0"/>
              <a:t>Click icon to add table</a:t>
            </a:r>
          </a:p>
        </p:txBody>
      </p:sp>
    </p:spTree>
    <p:extLst>
      <p:ext uri="{BB962C8B-B14F-4D97-AF65-F5344CB8AC3E}">
        <p14:creationId xmlns:p14="http://schemas.microsoft.com/office/powerpoint/2010/main" val="8508298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dirty="0"/>
              <a:t>Click icon to add picture</a:t>
            </a:r>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dirty="0"/>
              <a:t>Click icon to add picture</a:t>
            </a:r>
          </a:p>
        </p:txBody>
      </p:sp>
      <p:sp>
        <p:nvSpPr>
          <p:cNvPr id="7" name="Picture Placeholder 6" title="Decorative">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dirty="0"/>
              <a:t>Click icon to add picture</a:t>
            </a:r>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450030"/>
            <a:ext cx="2578099"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1612562" y="1959892"/>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2529377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2315" y="1497808"/>
            <a:ext cx="3129335"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dirty="0"/>
              <a:t>Click icon to add picture</a:t>
            </a:r>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3366714" y="-20671"/>
            <a:ext cx="3129336"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dirty="0"/>
              <a:t>Click icon to add picture</a:t>
            </a:r>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7461446" y="2718684"/>
            <a:ext cx="3415560"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8555848" y="4281994"/>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0967618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title="Decorative">
            <a:extLst>
              <a:ext uri="{FF2B5EF4-FFF2-40B4-BE49-F238E27FC236}">
                <a16:creationId xmlns:a16="http://schemas.microsoft.com/office/drawing/2014/main" id="{AC817481-FC70-46B9-B779-4E5C04778C8E}"/>
              </a:ext>
            </a:extLst>
          </p:cNvPr>
          <p:cNvSpPr>
            <a:spLocks noGrp="1"/>
          </p:cNvSpPr>
          <p:nvPr>
            <p:ph type="pic" sz="quarter" idx="10"/>
          </p:nvPr>
        </p:nvSpPr>
        <p:spPr>
          <a:xfrm>
            <a:off x="212725" y="1260389"/>
            <a:ext cx="2816352" cy="3173816"/>
          </a:xfrm>
          <a:solidFill>
            <a:schemeClr val="bg1">
              <a:lumMod val="95000"/>
            </a:schemeClr>
          </a:solidFill>
        </p:spPr>
        <p:txBody>
          <a:bodyPr/>
          <a:lstStyle/>
          <a:p>
            <a:r>
              <a:rPr lang="en-US" dirty="0"/>
              <a:t>Click icon to add picture</a:t>
            </a:r>
          </a:p>
        </p:txBody>
      </p:sp>
      <p:sp>
        <p:nvSpPr>
          <p:cNvPr id="4"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1"/>
          </p:nvPr>
        </p:nvSpPr>
        <p:spPr>
          <a:xfrm>
            <a:off x="3194701" y="0"/>
            <a:ext cx="2817564" cy="3175686"/>
          </a:xfrm>
          <a:solidFill>
            <a:schemeClr val="bg1">
              <a:lumMod val="95000"/>
            </a:schemeClr>
          </a:solidFill>
        </p:spPr>
        <p:txBody>
          <a:bodyPr/>
          <a:lstStyle/>
          <a:p>
            <a:r>
              <a:rPr lang="en-US" dirty="0"/>
              <a:t>Click icon to add picture</a:t>
            </a:r>
          </a:p>
        </p:txBody>
      </p:sp>
      <p:sp>
        <p:nvSpPr>
          <p:cNvPr id="5" name="Picture Placeholder 4" title="Decorative">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586414"/>
            <a:ext cx="5798904" cy="2271585"/>
          </a:xfrm>
          <a:solidFill>
            <a:schemeClr val="bg1">
              <a:lumMod val="95000"/>
            </a:schemeClr>
          </a:solidFill>
        </p:spPr>
        <p:txBody>
          <a:bodyPr/>
          <a:lstStyle/>
          <a:p>
            <a:r>
              <a:rPr lang="en-US" dirty="0"/>
              <a:t>Click icon to add picture</a:t>
            </a:r>
          </a:p>
        </p:txBody>
      </p:sp>
      <p:sp>
        <p:nvSpPr>
          <p:cNvPr id="6" name="Picture Placeholder 4" title="Decorative">
            <a:extLst>
              <a:ext uri="{FF2B5EF4-FFF2-40B4-BE49-F238E27FC236}">
                <a16:creationId xmlns:a16="http://schemas.microsoft.com/office/drawing/2014/main" id="{75694821-2A94-40B8-8AAD-3E3762AFD388}"/>
              </a:ext>
            </a:extLst>
          </p:cNvPr>
          <p:cNvSpPr>
            <a:spLocks noGrp="1"/>
          </p:cNvSpPr>
          <p:nvPr>
            <p:ph type="pic" sz="quarter" idx="13"/>
          </p:nvPr>
        </p:nvSpPr>
        <p:spPr>
          <a:xfrm>
            <a:off x="6179737" y="4586414"/>
            <a:ext cx="2817564" cy="2271585"/>
          </a:xfrm>
          <a:solidFill>
            <a:schemeClr val="bg1">
              <a:lumMod val="95000"/>
            </a:schemeClr>
          </a:solidFill>
        </p:spPr>
        <p:txBody>
          <a:bodyPr/>
          <a:lstStyle/>
          <a:p>
            <a:r>
              <a:rPr lang="en-US" dirty="0"/>
              <a:t>Click icon to add picture</a:t>
            </a:r>
          </a:p>
        </p:txBody>
      </p:sp>
      <p:sp>
        <p:nvSpPr>
          <p:cNvPr id="7"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4"/>
          </p:nvPr>
        </p:nvSpPr>
        <p:spPr>
          <a:xfrm>
            <a:off x="6177889" y="2030436"/>
            <a:ext cx="2817564" cy="2403769"/>
          </a:xfrm>
          <a:solidFill>
            <a:schemeClr val="bg1">
              <a:lumMod val="95000"/>
            </a:schemeClr>
          </a:solidFill>
        </p:spPr>
        <p:txBody>
          <a:bodyPr/>
          <a:lstStyle/>
          <a:p>
            <a:r>
              <a:rPr lang="en-US" dirty="0"/>
              <a:t>Click icon to add picture</a:t>
            </a:r>
          </a:p>
        </p:txBody>
      </p:sp>
      <p:sp>
        <p:nvSpPr>
          <p:cNvPr id="8"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5"/>
          </p:nvPr>
        </p:nvSpPr>
        <p:spPr>
          <a:xfrm>
            <a:off x="9161076" y="0"/>
            <a:ext cx="2817564" cy="4434205"/>
          </a:xfrm>
          <a:solidFill>
            <a:schemeClr val="bg1">
              <a:lumMod val="95000"/>
            </a:schemeClr>
          </a:solidFill>
        </p:spPr>
        <p:txBody>
          <a:bodyPr/>
          <a:lstStyle/>
          <a:p>
            <a:r>
              <a:rPr lang="en-US" dirty="0"/>
              <a:t>Click icon to add picture</a:t>
            </a:r>
          </a:p>
        </p:txBody>
      </p:sp>
      <p:sp>
        <p:nvSpPr>
          <p:cNvPr id="2" name="Rectangle 1" title="Decorative"/>
          <p:cNvSpPr/>
          <p:nvPr userDrawn="1"/>
        </p:nvSpPr>
        <p:spPr>
          <a:xfrm>
            <a:off x="213361" y="0"/>
            <a:ext cx="2815716"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title="Decorative"/>
          <p:cNvSpPr/>
          <p:nvPr userDrawn="1"/>
        </p:nvSpPr>
        <p:spPr>
          <a:xfrm>
            <a:off x="3196549" y="3334454"/>
            <a:ext cx="2815716" cy="1099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title="Decorative"/>
          <p:cNvSpPr/>
          <p:nvPr userDrawn="1"/>
        </p:nvSpPr>
        <p:spPr>
          <a:xfrm>
            <a:off x="6179737" y="0"/>
            <a:ext cx="2815716" cy="1878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title="Decorative"/>
          <p:cNvSpPr/>
          <p:nvPr userDrawn="1"/>
        </p:nvSpPr>
        <p:spPr>
          <a:xfrm>
            <a:off x="9162924" y="4598770"/>
            <a:ext cx="2815716" cy="22592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227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with Image">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289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dirty="0"/>
              <a:t>Click icon to add picture</a:t>
            </a:r>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1"/>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32737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dirty="0"/>
              <a:t>Click icon to add picture</a:t>
            </a:r>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2"/>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42066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736" r:id="rId2"/>
    <p:sldLayoutId id="2147483689" r:id="rId3"/>
    <p:sldLayoutId id="2147483735" r:id="rId4"/>
    <p:sldLayoutId id="2147483684" r:id="rId5"/>
    <p:sldLayoutId id="2147483752" r:id="rId6"/>
    <p:sldLayoutId id="2147483737" r:id="rId7"/>
    <p:sldLayoutId id="2147483651" r:id="rId8"/>
    <p:sldLayoutId id="2147483738" r:id="rId9"/>
    <p:sldLayoutId id="2147483685" r:id="rId10"/>
    <p:sldLayoutId id="2147483674" r:id="rId11"/>
    <p:sldLayoutId id="2147483690" r:id="rId12"/>
    <p:sldLayoutId id="2147483694" r:id="rId13"/>
    <p:sldLayoutId id="2147483748" r:id="rId14"/>
    <p:sldLayoutId id="2147483693" r:id="rId15"/>
    <p:sldLayoutId id="2147483686" r:id="rId16"/>
    <p:sldLayoutId id="2147483703" r:id="rId17"/>
    <p:sldLayoutId id="2147483709" r:id="rId18"/>
    <p:sldLayoutId id="2147483710" r:id="rId19"/>
    <p:sldLayoutId id="2147483711" r:id="rId20"/>
    <p:sldLayoutId id="2147483712" r:id="rId21"/>
    <p:sldLayoutId id="2147483749" r:id="rId22"/>
    <p:sldLayoutId id="2147483751" r:id="rId23"/>
    <p:sldLayoutId id="2147483704" r:id="rId24"/>
    <p:sldLayoutId id="2147483702" r:id="rId25"/>
    <p:sldLayoutId id="2147483713" r:id="rId26"/>
    <p:sldLayoutId id="2147483714" r:id="rId27"/>
    <p:sldLayoutId id="2147483715" r:id="rId28"/>
    <p:sldLayoutId id="2147483695" r:id="rId29"/>
    <p:sldLayoutId id="2147483730" r:id="rId30"/>
    <p:sldLayoutId id="2147483698" r:id="rId31"/>
    <p:sldLayoutId id="2147483731" r:id="rId32"/>
    <p:sldLayoutId id="2147483699" r:id="rId33"/>
    <p:sldLayoutId id="2147483732" r:id="rId34"/>
    <p:sldLayoutId id="2147483739" r:id="rId35"/>
    <p:sldLayoutId id="2147483740" r:id="rId36"/>
    <p:sldLayoutId id="2147483700" r:id="rId37"/>
    <p:sldLayoutId id="2147483741" r:id="rId38"/>
    <p:sldLayoutId id="2147483742" r:id="rId39"/>
    <p:sldLayoutId id="2147483696" r:id="rId40"/>
    <p:sldLayoutId id="2147483743" r:id="rId41"/>
    <p:sldLayoutId id="2147483744" r:id="rId42"/>
    <p:sldLayoutId id="2147483745" r:id="rId43"/>
    <p:sldLayoutId id="2147483705" r:id="rId44"/>
    <p:sldLayoutId id="2147483746" r:id="rId45"/>
    <p:sldLayoutId id="2147483687" r:id="rId46"/>
    <p:sldLayoutId id="2147483719" r:id="rId47"/>
    <p:sldLayoutId id="2147483720" r:id="rId48"/>
    <p:sldLayoutId id="2147483718" r:id="rId49"/>
    <p:sldLayoutId id="2147483721" r:id="rId50"/>
    <p:sldLayoutId id="2147483716" r:id="rId51"/>
    <p:sldLayoutId id="2147483722" r:id="rId52"/>
    <p:sldLayoutId id="2147483723" r:id="rId53"/>
    <p:sldLayoutId id="2147483753" r:id="rId54"/>
    <p:sldLayoutId id="2147483754" r:id="rId55"/>
    <p:sldLayoutId id="2147483755" r:id="rId56"/>
    <p:sldLayoutId id="2147483756" r:id="rId57"/>
    <p:sldLayoutId id="2147483725" r:id="rId58"/>
    <p:sldLayoutId id="2147483726" r:id="rId59"/>
    <p:sldLayoutId id="2147483675" r:id="rId60"/>
    <p:sldLayoutId id="2147483677" r:id="rId61"/>
    <p:sldLayoutId id="2147483729" r:id="rId62"/>
    <p:sldLayoutId id="2147483747" r:id="rId63"/>
    <p:sldLayoutId id="2147483728" r:id="rId64"/>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p15:clr>
            <a:srgbClr val="F26B43"/>
          </p15:clr>
        </p15:guide>
        <p15:guide id="2" orient="horz" pos="4042">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marketwatch.com/story/theres-finally-a-definitive-guide-to-figuring-out-if-youre-a-millennial-2018-03-02-10885015" TargetMode="External"/><Relationship Id="rId5" Type="http://schemas.openxmlformats.org/officeDocument/2006/relationships/image" Target="../media/image8.jpg"/><Relationship Id="rId4" Type="http://schemas.openxmlformats.org/officeDocument/2006/relationships/hyperlink" Target="https://hottytoddy.com/2014/11/24/heaton-how-to-build-a-professional-networ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47.xml"/><Relationship Id="rId6" Type="http://schemas.openxmlformats.org/officeDocument/2006/relationships/image" Target="../media/image20.png"/><Relationship Id="rId5" Type="http://schemas.microsoft.com/office/2007/relationships/hdphoto" Target="../media/hdphoto2.wdp"/><Relationship Id="rId10" Type="http://schemas.openxmlformats.org/officeDocument/2006/relationships/image" Target="../media/image10.png"/><Relationship Id="rId4" Type="http://schemas.openxmlformats.org/officeDocument/2006/relationships/image" Target="../media/image19.png"/><Relationship Id="rId9"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23991-6F5F-45D3-883F-8179BE10396D}"/>
              </a:ext>
            </a:extLst>
          </p:cNvPr>
          <p:cNvSpPr>
            <a:spLocks noGrp="1"/>
          </p:cNvSpPr>
          <p:nvPr>
            <p:ph type="title"/>
          </p:nvPr>
        </p:nvSpPr>
        <p:spPr>
          <a:xfrm>
            <a:off x="170588" y="5069306"/>
            <a:ext cx="9575801" cy="891250"/>
          </a:xfrm>
          <a:prstGeom prst="rect">
            <a:avLst/>
          </a:prstGeom>
        </p:spPr>
        <p:txBody>
          <a:bodyPr anchor="t">
            <a:normAutofit/>
          </a:bodyPr>
          <a:lstStyle/>
          <a:p>
            <a:r>
              <a:rPr lang="en-US" dirty="0"/>
              <a:t>Credit Union Connections	</a:t>
            </a:r>
          </a:p>
        </p:txBody>
      </p:sp>
      <p:sp>
        <p:nvSpPr>
          <p:cNvPr id="3" name="Text Placeholder 2">
            <a:extLst>
              <a:ext uri="{FF2B5EF4-FFF2-40B4-BE49-F238E27FC236}">
                <a16:creationId xmlns:a16="http://schemas.microsoft.com/office/drawing/2014/main" id="{7555E40E-3256-4272-A29D-F2438D5C136F}"/>
              </a:ext>
            </a:extLst>
          </p:cNvPr>
          <p:cNvSpPr>
            <a:spLocks noGrp="1"/>
          </p:cNvSpPr>
          <p:nvPr>
            <p:ph type="body" sz="quarter" idx="14"/>
          </p:nvPr>
        </p:nvSpPr>
        <p:spPr>
          <a:xfrm>
            <a:off x="334580" y="6017618"/>
            <a:ext cx="9575800" cy="683213"/>
          </a:xfrm>
          <a:prstGeom prst="rect">
            <a:avLst/>
          </a:prstGeom>
        </p:spPr>
        <p:txBody>
          <a:bodyPr>
            <a:normAutofit/>
          </a:bodyPr>
          <a:lstStyle/>
          <a:p>
            <a:r>
              <a:rPr lang="en-US" dirty="0"/>
              <a:t>Ridiculously Wonderful- Ignite Team</a:t>
            </a:r>
          </a:p>
          <a:p>
            <a:r>
              <a:rPr lang="en-US" dirty="0"/>
              <a:t>Allie Foley, Ben Dexter, James Cashman, Kimmie Davis</a:t>
            </a:r>
          </a:p>
        </p:txBody>
      </p:sp>
      <p:pic>
        <p:nvPicPr>
          <p:cNvPr id="6" name="Graphic 5">
            <a:extLst>
              <a:ext uri="{FF2B5EF4-FFF2-40B4-BE49-F238E27FC236}">
                <a16:creationId xmlns:a16="http://schemas.microsoft.com/office/drawing/2014/main" id="{B8F42750-FD9C-46F9-8092-D98D3231DE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12422" y="5990610"/>
            <a:ext cx="1972331" cy="611260"/>
          </a:xfrm>
          <a:prstGeom prst="rect">
            <a:avLst/>
          </a:prstGeom>
        </p:spPr>
      </p:pic>
      <p:pic>
        <p:nvPicPr>
          <p:cNvPr id="8" name="Picture 7">
            <a:extLst>
              <a:ext uri="{FF2B5EF4-FFF2-40B4-BE49-F238E27FC236}">
                <a16:creationId xmlns:a16="http://schemas.microsoft.com/office/drawing/2014/main" id="{F3DEE758-39C0-4B3B-8730-D266C4436E39}"/>
              </a:ext>
            </a:extLst>
          </p:cNvPr>
          <p:cNvPicPr>
            <a:picLocks noChangeAspect="1"/>
          </p:cNvPicPr>
          <p:nvPr/>
        </p:nvPicPr>
        <p:blipFill>
          <a:blip r:embed="rId5"/>
          <a:stretch>
            <a:fillRect/>
          </a:stretch>
        </p:blipFill>
        <p:spPr>
          <a:xfrm>
            <a:off x="7520709" y="5844782"/>
            <a:ext cx="2325733" cy="670202"/>
          </a:xfrm>
          <a:prstGeom prst="rect">
            <a:avLst/>
          </a:prstGeom>
        </p:spPr>
      </p:pic>
      <p:pic>
        <p:nvPicPr>
          <p:cNvPr id="10" name="Picture 9">
            <a:extLst>
              <a:ext uri="{FF2B5EF4-FFF2-40B4-BE49-F238E27FC236}">
                <a16:creationId xmlns:a16="http://schemas.microsoft.com/office/drawing/2014/main" id="{0D67A526-BF4F-4058-B752-FDE318FB3188}"/>
              </a:ext>
            </a:extLst>
          </p:cNvPr>
          <p:cNvPicPr>
            <a:picLocks noChangeAspect="1"/>
          </p:cNvPicPr>
          <p:nvPr/>
        </p:nvPicPr>
        <p:blipFill>
          <a:blip r:embed="rId6"/>
          <a:stretch>
            <a:fillRect/>
          </a:stretch>
        </p:blipFill>
        <p:spPr>
          <a:xfrm>
            <a:off x="10122652" y="4788176"/>
            <a:ext cx="1972332" cy="1056606"/>
          </a:xfrm>
          <a:prstGeom prst="rect">
            <a:avLst/>
          </a:prstGeom>
        </p:spPr>
      </p:pic>
      <p:pic>
        <p:nvPicPr>
          <p:cNvPr id="14" name="Picture 13">
            <a:extLst>
              <a:ext uri="{FF2B5EF4-FFF2-40B4-BE49-F238E27FC236}">
                <a16:creationId xmlns:a16="http://schemas.microsoft.com/office/drawing/2014/main" id="{CF97D483-C28A-4F37-8460-2DAE40C0AB37}"/>
              </a:ext>
            </a:extLst>
          </p:cNvPr>
          <p:cNvPicPr>
            <a:picLocks noChangeAspect="1"/>
          </p:cNvPicPr>
          <p:nvPr/>
        </p:nvPicPr>
        <p:blipFill>
          <a:blip r:embed="rId7"/>
          <a:stretch>
            <a:fillRect/>
          </a:stretch>
        </p:blipFill>
        <p:spPr>
          <a:xfrm>
            <a:off x="7159564" y="4956645"/>
            <a:ext cx="2824983" cy="589562"/>
          </a:xfrm>
          <a:prstGeom prst="rect">
            <a:avLst/>
          </a:prstGeom>
        </p:spPr>
      </p:pic>
      <p:cxnSp>
        <p:nvCxnSpPr>
          <p:cNvPr id="16" name="Straight Connector 15">
            <a:extLst>
              <a:ext uri="{FF2B5EF4-FFF2-40B4-BE49-F238E27FC236}">
                <a16:creationId xmlns:a16="http://schemas.microsoft.com/office/drawing/2014/main" id="{E5396835-87B8-4136-8105-F0EEBECFB407}"/>
              </a:ext>
            </a:extLst>
          </p:cNvPr>
          <p:cNvCxnSpPr>
            <a:cxnSpLocks/>
          </p:cNvCxnSpPr>
          <p:nvPr/>
        </p:nvCxnSpPr>
        <p:spPr>
          <a:xfrm>
            <a:off x="9974317" y="5013434"/>
            <a:ext cx="20460" cy="112460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81AB75D2-92BC-44B5-9B9F-454960409829}"/>
              </a:ext>
            </a:extLst>
          </p:cNvPr>
          <p:cNvCxnSpPr>
            <a:cxnSpLocks/>
          </p:cNvCxnSpPr>
          <p:nvPr/>
        </p:nvCxnSpPr>
        <p:spPr>
          <a:xfrm>
            <a:off x="7031420" y="5013434"/>
            <a:ext cx="21020" cy="158843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D8AE82E-1C05-49C5-B40F-3A9E468A675F}"/>
              </a:ext>
            </a:extLst>
          </p:cNvPr>
          <p:cNvPicPr>
            <a:picLocks noChangeAspect="1"/>
          </p:cNvPicPr>
          <p:nvPr/>
        </p:nvPicPr>
        <p:blipFill>
          <a:blip r:embed="rId8"/>
          <a:stretch>
            <a:fillRect/>
          </a:stretch>
        </p:blipFill>
        <p:spPr>
          <a:xfrm>
            <a:off x="0" y="1"/>
            <a:ext cx="12192000" cy="4646140"/>
          </a:xfrm>
          <a:prstGeom prst="rect">
            <a:avLst/>
          </a:prstGeom>
        </p:spPr>
      </p:pic>
    </p:spTree>
    <p:extLst>
      <p:ext uri="{BB962C8B-B14F-4D97-AF65-F5344CB8AC3E}">
        <p14:creationId xmlns:p14="http://schemas.microsoft.com/office/powerpoint/2010/main" val="795927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AEC36A-C50C-4C2F-A6ED-0AD91C2D6A83}"/>
              </a:ext>
            </a:extLst>
          </p:cNvPr>
          <p:cNvSpPr>
            <a:spLocks noGrp="1"/>
          </p:cNvSpPr>
          <p:nvPr>
            <p:ph type="title"/>
          </p:nvPr>
        </p:nvSpPr>
        <p:spPr>
          <a:xfrm>
            <a:off x="798690" y="2061785"/>
            <a:ext cx="3187523" cy="1818655"/>
          </a:xfrm>
        </p:spPr>
        <p:txBody>
          <a:bodyPr/>
          <a:lstStyle/>
          <a:p>
            <a:r>
              <a:rPr lang="en-US" dirty="0"/>
              <a:t>The Problem</a:t>
            </a:r>
          </a:p>
        </p:txBody>
      </p:sp>
      <p:sp>
        <p:nvSpPr>
          <p:cNvPr id="6" name="TextBox 5">
            <a:extLst>
              <a:ext uri="{FF2B5EF4-FFF2-40B4-BE49-F238E27FC236}">
                <a16:creationId xmlns:a16="http://schemas.microsoft.com/office/drawing/2014/main" id="{0835172C-BA93-4799-9E95-2B28D440D786}"/>
              </a:ext>
            </a:extLst>
          </p:cNvPr>
          <p:cNvSpPr txBox="1"/>
          <p:nvPr/>
        </p:nvSpPr>
        <p:spPr>
          <a:xfrm>
            <a:off x="4672014" y="-79653"/>
            <a:ext cx="7502266" cy="7325082"/>
          </a:xfrm>
          <a:prstGeom prst="rect">
            <a:avLst/>
          </a:prstGeom>
          <a:solidFill>
            <a:schemeClr val="bg1"/>
          </a:solidFill>
        </p:spPr>
        <p:txBody>
          <a:bodyPr wrap="square" rtlCol="0">
            <a:spAutoFit/>
          </a:bodyPr>
          <a:lstStyle/>
          <a:p>
            <a:endParaRPr lang="en-US" dirty="0"/>
          </a:p>
          <a:p>
            <a:endParaRPr lang="en-US" dirty="0"/>
          </a:p>
          <a:p>
            <a:endParaRPr lang="en-US" dirty="0"/>
          </a:p>
          <a:p>
            <a:pPr marL="285750" indent="-285750">
              <a:buFont typeface="Arial" panose="020B0604020202020204" pitchFamily="34" charset="0"/>
              <a:buChar char="•"/>
            </a:pPr>
            <a:r>
              <a:rPr lang="en-US" sz="2000" dirty="0"/>
              <a:t>The corona virus has reshaped how we connect with others.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2000" dirty="0"/>
              <a:t>Traditional in person networking was postponed, canceled, or became virtual.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2000" dirty="0"/>
              <a:t>Even before the pandemic, at events like the ICUL annual convention, only about 7% of credit union employees attended.</a:t>
            </a:r>
          </a:p>
          <a:p>
            <a:endParaRPr lang="en-US" sz="1400" dirty="0"/>
          </a:p>
          <a:p>
            <a:pPr marL="285750" indent="-285750">
              <a:buFont typeface="Arial" panose="020B0604020202020204" pitchFamily="34" charset="0"/>
              <a:buChar char="•"/>
            </a:pPr>
            <a:r>
              <a:rPr lang="en-US" sz="2000" dirty="0"/>
              <a:t>Millennials and Generation Z employees are more accustom to connecting through social media platforms instead of being in person.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2000" dirty="0"/>
              <a:t>The work force is quickly becoming made up of Generation z and Millennials as more Baby Boomers retire.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Don’t want to lose the cooperative nature of credit unions.</a:t>
            </a:r>
          </a:p>
          <a:p>
            <a:pPr marL="285750" indent="-285750">
              <a:buFont typeface="Arial" panose="020B0604020202020204" pitchFamily="34" charset="0"/>
              <a:buChar char="•"/>
            </a:pPr>
            <a:endParaRPr lang="en-US" sz="2000" dirty="0"/>
          </a:p>
          <a:p>
            <a:endParaRPr lang="en-US" sz="1600" dirty="0"/>
          </a:p>
          <a:p>
            <a:endParaRPr lang="en-US" sz="1600" dirty="0"/>
          </a:p>
          <a:p>
            <a:r>
              <a:rPr lang="en-US" sz="1600" dirty="0"/>
              <a:t> </a:t>
            </a:r>
            <a:r>
              <a:rPr lang="en-US" sz="2000" b="1" dirty="0"/>
              <a:t>     New innovative ways of Networking for Credit Unions is needed! </a:t>
            </a: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endParaRPr lang="en-US" sz="1600" dirty="0"/>
          </a:p>
        </p:txBody>
      </p:sp>
      <p:pic>
        <p:nvPicPr>
          <p:cNvPr id="9" name="Picture 8" descr="A picture containing text&#10;&#10;Description automatically generated">
            <a:extLst>
              <a:ext uri="{FF2B5EF4-FFF2-40B4-BE49-F238E27FC236}">
                <a16:creationId xmlns:a16="http://schemas.microsoft.com/office/drawing/2014/main" id="{06E0946E-E4F9-4592-8D6B-2AD4E456C58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21506" y="4393078"/>
            <a:ext cx="3657552" cy="1884194"/>
          </a:xfrm>
          <a:prstGeom prst="rect">
            <a:avLst/>
          </a:prstGeom>
        </p:spPr>
      </p:pic>
      <p:pic>
        <p:nvPicPr>
          <p:cNvPr id="10" name="Picture 9" descr="A group of people posing for a photo&#10;&#10;Description automatically generated">
            <a:extLst>
              <a:ext uri="{FF2B5EF4-FFF2-40B4-BE49-F238E27FC236}">
                <a16:creationId xmlns:a16="http://schemas.microsoft.com/office/drawing/2014/main" id="{03AA3A34-3B12-48B9-A8E9-1565DB1BB414}"/>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21507" y="261056"/>
            <a:ext cx="3657552" cy="2058914"/>
          </a:xfrm>
          <a:prstGeom prst="rect">
            <a:avLst/>
          </a:prstGeom>
        </p:spPr>
      </p:pic>
    </p:spTree>
    <p:extLst>
      <p:ext uri="{BB962C8B-B14F-4D97-AF65-F5344CB8AC3E}">
        <p14:creationId xmlns:p14="http://schemas.microsoft.com/office/powerpoint/2010/main" val="27032800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1"/>
          </p:nvPr>
        </p:nvSpPr>
        <p:spPr>
          <a:xfrm>
            <a:off x="-1" y="3183775"/>
            <a:ext cx="13432221" cy="3674225"/>
          </a:xfrm>
        </p:spPr>
        <p:txBody>
          <a:bodyPr/>
          <a:lstStyle/>
          <a:p>
            <a:pPr marL="342900" indent="-342900">
              <a:buFont typeface="Arial" panose="020B0604020202020204" pitchFamily="34" charset="0"/>
              <a:buChar char="•"/>
            </a:pPr>
            <a:r>
              <a:rPr lang="en-US" sz="2000" dirty="0"/>
              <a:t>Engagement style like a </a:t>
            </a:r>
            <a:r>
              <a:rPr lang="en-US" sz="2000" b="1" dirty="0"/>
              <a:t>Networking Event</a:t>
            </a:r>
          </a:p>
          <a:p>
            <a:pPr marL="342900" indent="-342900">
              <a:buFont typeface="Arial" panose="020B0604020202020204" pitchFamily="34" charset="0"/>
              <a:buChar char="•"/>
            </a:pPr>
            <a:r>
              <a:rPr lang="en-US" sz="2000" dirty="0"/>
              <a:t>Accessible like a </a:t>
            </a:r>
            <a:r>
              <a:rPr lang="en-US" sz="2000" b="1" dirty="0"/>
              <a:t>Social App</a:t>
            </a:r>
          </a:p>
          <a:p>
            <a:pPr marL="342900" indent="-342900">
              <a:buFont typeface="Arial" panose="020B0604020202020204" pitchFamily="34" charset="0"/>
              <a:buChar char="•"/>
            </a:pPr>
            <a:r>
              <a:rPr lang="en-US" sz="2000" dirty="0"/>
              <a:t>An open forum for discussion like a </a:t>
            </a:r>
            <a:r>
              <a:rPr lang="en-US" sz="2000" b="1" dirty="0"/>
              <a:t>Users Conference</a:t>
            </a:r>
          </a:p>
          <a:p>
            <a:pPr marL="342900" indent="-342900">
              <a:buFont typeface="Arial" panose="020B0604020202020204" pitchFamily="34" charset="0"/>
              <a:buChar char="•"/>
            </a:pPr>
            <a:r>
              <a:rPr lang="en-US" sz="2000" dirty="0"/>
              <a:t>A unique experience for all levels of Credit Union employees with various skills, backgrounds, demographics, interests, strengths, education and job duties. </a:t>
            </a:r>
          </a:p>
        </p:txBody>
      </p:sp>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a:xfrm>
            <a:off x="1059702" y="642883"/>
            <a:ext cx="6435524" cy="1325563"/>
          </a:xfrm>
        </p:spPr>
        <p:txBody>
          <a:bodyPr>
            <a:normAutofit fontScale="90000"/>
          </a:bodyPr>
          <a:lstStyle/>
          <a:p>
            <a:pPr algn="ctr"/>
            <a:r>
              <a:rPr lang="en-US" dirty="0"/>
              <a:t> Social Network </a:t>
            </a:r>
            <a:br>
              <a:rPr lang="en-US" dirty="0"/>
            </a:br>
            <a:r>
              <a:rPr lang="en-US" dirty="0"/>
              <a:t>For </a:t>
            </a:r>
            <a:br>
              <a:rPr lang="en-US" dirty="0"/>
            </a:br>
            <a:r>
              <a:rPr lang="en-US" dirty="0"/>
              <a:t>Indiana Credit Unions</a:t>
            </a:r>
          </a:p>
        </p:txBody>
      </p:sp>
      <p:sp>
        <p:nvSpPr>
          <p:cNvPr id="2" name="Rectangle 1">
            <a:extLst>
              <a:ext uri="{FF2B5EF4-FFF2-40B4-BE49-F238E27FC236}">
                <a16:creationId xmlns:a16="http://schemas.microsoft.com/office/drawing/2014/main" id="{3138C916-B819-429F-9F18-F4CAF80E27C4}"/>
              </a:ext>
            </a:extLst>
          </p:cNvPr>
          <p:cNvSpPr/>
          <p:nvPr/>
        </p:nvSpPr>
        <p:spPr>
          <a:xfrm>
            <a:off x="550851" y="2010836"/>
            <a:ext cx="7435006" cy="923330"/>
          </a:xfrm>
          <a:prstGeom prst="rect">
            <a:avLst/>
          </a:prstGeom>
          <a:noFill/>
        </p:spPr>
        <p:txBody>
          <a:bodyPr wrap="square" lIns="91440" tIns="45720" rIns="91440" bIns="45720">
            <a:spAutoFit/>
          </a:bodyPr>
          <a:lstStyle/>
          <a:p>
            <a:pPr algn="ctr"/>
            <a:r>
              <a:rPr lang="en-US" sz="5400" i="1" dirty="0"/>
              <a:t>Credit Union Connections</a:t>
            </a:r>
            <a:endParaRPr lang="en-US" sz="2800" b="0" i="1" cap="none" spc="0" dirty="0">
              <a:ln w="0"/>
              <a:solidFill>
                <a:schemeClr val="accent1"/>
              </a:solidFill>
              <a:effectLst>
                <a:outerShdw blurRad="38100" dist="25400" dir="5400000" algn="ctr" rotWithShape="0">
                  <a:srgbClr val="6E747A">
                    <a:alpha val="43000"/>
                  </a:srgbClr>
                </a:outerShdw>
              </a:effectLst>
            </a:endParaRPr>
          </a:p>
        </p:txBody>
      </p:sp>
      <p:pic>
        <p:nvPicPr>
          <p:cNvPr id="3" name="Picture 2">
            <a:extLst>
              <a:ext uri="{FF2B5EF4-FFF2-40B4-BE49-F238E27FC236}">
                <a16:creationId xmlns:a16="http://schemas.microsoft.com/office/drawing/2014/main" id="{6689B50C-747E-489D-862D-22E8F36A5599}"/>
              </a:ext>
            </a:extLst>
          </p:cNvPr>
          <p:cNvPicPr>
            <a:picLocks noChangeAspect="1"/>
          </p:cNvPicPr>
          <p:nvPr/>
        </p:nvPicPr>
        <p:blipFill>
          <a:blip r:embed="rId3"/>
          <a:stretch>
            <a:fillRect/>
          </a:stretch>
        </p:blipFill>
        <p:spPr>
          <a:xfrm>
            <a:off x="578435" y="3644524"/>
            <a:ext cx="4124325" cy="2752725"/>
          </a:xfrm>
          <a:prstGeom prst="rect">
            <a:avLst/>
          </a:prstGeom>
        </p:spPr>
      </p:pic>
      <p:pic>
        <p:nvPicPr>
          <p:cNvPr id="6" name="Picture 5">
            <a:extLst>
              <a:ext uri="{FF2B5EF4-FFF2-40B4-BE49-F238E27FC236}">
                <a16:creationId xmlns:a16="http://schemas.microsoft.com/office/drawing/2014/main" id="{1A9B3DD2-FBF5-48F3-8656-33CB0AB791D4}"/>
              </a:ext>
            </a:extLst>
          </p:cNvPr>
          <p:cNvPicPr>
            <a:picLocks noChangeAspect="1"/>
          </p:cNvPicPr>
          <p:nvPr/>
        </p:nvPicPr>
        <p:blipFill>
          <a:blip r:embed="rId4"/>
          <a:stretch>
            <a:fillRect/>
          </a:stretch>
        </p:blipFill>
        <p:spPr>
          <a:xfrm>
            <a:off x="8476488" y="0"/>
            <a:ext cx="3136391" cy="3136391"/>
          </a:xfrm>
          <a:prstGeom prst="rect">
            <a:avLst/>
          </a:prstGeom>
        </p:spPr>
      </p:pic>
    </p:spTree>
    <p:extLst>
      <p:ext uri="{BB962C8B-B14F-4D97-AF65-F5344CB8AC3E}">
        <p14:creationId xmlns:p14="http://schemas.microsoft.com/office/powerpoint/2010/main" val="4299176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060090-2709-4224-8CD5-F17AA2E0FDB9}"/>
              </a:ext>
            </a:extLst>
          </p:cNvPr>
          <p:cNvPicPr>
            <a:picLocks noChangeAspect="1"/>
          </p:cNvPicPr>
          <p:nvPr/>
        </p:nvPicPr>
        <p:blipFill>
          <a:blip r:embed="rId3"/>
          <a:stretch>
            <a:fillRect/>
          </a:stretch>
        </p:blipFill>
        <p:spPr>
          <a:xfrm>
            <a:off x="3805776" y="3180080"/>
            <a:ext cx="8197345" cy="3548049"/>
          </a:xfrm>
          <a:prstGeom prst="rect">
            <a:avLst/>
          </a:prstGeom>
        </p:spPr>
      </p:pic>
      <p:pic>
        <p:nvPicPr>
          <p:cNvPr id="6" name="Picture 5">
            <a:extLst>
              <a:ext uri="{FF2B5EF4-FFF2-40B4-BE49-F238E27FC236}">
                <a16:creationId xmlns:a16="http://schemas.microsoft.com/office/drawing/2014/main" id="{70D6A7BB-05CC-4787-A007-869463FE6568}"/>
              </a:ext>
            </a:extLst>
          </p:cNvPr>
          <p:cNvPicPr>
            <a:picLocks noChangeAspect="1"/>
          </p:cNvPicPr>
          <p:nvPr/>
        </p:nvPicPr>
        <p:blipFill>
          <a:blip r:embed="rId4"/>
          <a:stretch>
            <a:fillRect/>
          </a:stretch>
        </p:blipFill>
        <p:spPr>
          <a:xfrm>
            <a:off x="211247" y="172921"/>
            <a:ext cx="8742630" cy="3098653"/>
          </a:xfrm>
          <a:prstGeom prst="rect">
            <a:avLst/>
          </a:prstGeom>
        </p:spPr>
      </p:pic>
    </p:spTree>
    <p:extLst>
      <p:ext uri="{BB962C8B-B14F-4D97-AF65-F5344CB8AC3E}">
        <p14:creationId xmlns:p14="http://schemas.microsoft.com/office/powerpoint/2010/main" val="426483767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545DBA-F823-4E85-9076-DC5E740E27AA}"/>
              </a:ext>
            </a:extLst>
          </p:cNvPr>
          <p:cNvPicPr>
            <a:picLocks noChangeAspect="1"/>
          </p:cNvPicPr>
          <p:nvPr/>
        </p:nvPicPr>
        <p:blipFill>
          <a:blip r:embed="rId2"/>
          <a:stretch>
            <a:fillRect/>
          </a:stretch>
        </p:blipFill>
        <p:spPr>
          <a:xfrm>
            <a:off x="199176" y="167140"/>
            <a:ext cx="7241003" cy="3164528"/>
          </a:xfrm>
          <a:prstGeom prst="rect">
            <a:avLst/>
          </a:prstGeom>
        </p:spPr>
      </p:pic>
      <p:pic>
        <p:nvPicPr>
          <p:cNvPr id="2" name="Picture 1">
            <a:extLst>
              <a:ext uri="{FF2B5EF4-FFF2-40B4-BE49-F238E27FC236}">
                <a16:creationId xmlns:a16="http://schemas.microsoft.com/office/drawing/2014/main" id="{2F256217-B400-4C33-B82A-1D3817D947A3}"/>
              </a:ext>
            </a:extLst>
          </p:cNvPr>
          <p:cNvPicPr>
            <a:picLocks noChangeAspect="1"/>
          </p:cNvPicPr>
          <p:nvPr/>
        </p:nvPicPr>
        <p:blipFill>
          <a:blip r:embed="rId3"/>
          <a:stretch>
            <a:fillRect/>
          </a:stretch>
        </p:blipFill>
        <p:spPr>
          <a:xfrm>
            <a:off x="3983525" y="3021847"/>
            <a:ext cx="8009299" cy="3669013"/>
          </a:xfrm>
          <a:prstGeom prst="rect">
            <a:avLst/>
          </a:prstGeom>
        </p:spPr>
      </p:pic>
    </p:spTree>
    <p:extLst>
      <p:ext uri="{BB962C8B-B14F-4D97-AF65-F5344CB8AC3E}">
        <p14:creationId xmlns:p14="http://schemas.microsoft.com/office/powerpoint/2010/main" val="153843160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51ADCFE-7EB2-4CD2-AF44-F00D970E18D1}"/>
              </a:ext>
            </a:extLst>
          </p:cNvPr>
          <p:cNvSpPr>
            <a:spLocks noGrp="1"/>
          </p:cNvSpPr>
          <p:nvPr>
            <p:ph type="body" sz="quarter" idx="20"/>
          </p:nvPr>
        </p:nvSpPr>
        <p:spPr>
          <a:xfrm>
            <a:off x="7166238" y="1121964"/>
            <a:ext cx="5025762" cy="1945097"/>
          </a:xfrm>
        </p:spPr>
        <p:txBody>
          <a:bodyPr>
            <a:normAutofit/>
          </a:bodyPr>
          <a:lstStyle/>
          <a:p>
            <a:pPr marL="285750" indent="-285750">
              <a:buFont typeface="Wingdings" panose="05000000000000000000" pitchFamily="2" charset="2"/>
              <a:buChar char="q"/>
            </a:pPr>
            <a:r>
              <a:rPr lang="en-US" dirty="0"/>
              <a:t>Quarterly Virtual Networking Events</a:t>
            </a:r>
          </a:p>
          <a:p>
            <a:pPr marL="285750" indent="-285750">
              <a:buFont typeface="Wingdings" panose="05000000000000000000" pitchFamily="2" charset="2"/>
              <a:buChar char="q"/>
            </a:pPr>
            <a:r>
              <a:rPr lang="en-US" dirty="0"/>
              <a:t>Conversation Sparkers</a:t>
            </a:r>
          </a:p>
          <a:p>
            <a:pPr marL="285750" indent="-285750">
              <a:buFont typeface="Wingdings" panose="05000000000000000000" pitchFamily="2" charset="2"/>
              <a:buChar char="q"/>
            </a:pPr>
            <a:r>
              <a:rPr lang="en-US" dirty="0"/>
              <a:t>Customized Matches based on the User Profile</a:t>
            </a:r>
          </a:p>
          <a:p>
            <a:pPr marL="285750" indent="-285750">
              <a:buFont typeface="Wingdings" panose="05000000000000000000" pitchFamily="2" charset="2"/>
              <a:buChar char="q"/>
            </a:pPr>
            <a:r>
              <a:rPr lang="en-US" dirty="0"/>
              <a:t>7- min sessions x 4 rounds in a 30-minute event</a:t>
            </a:r>
          </a:p>
        </p:txBody>
      </p:sp>
      <p:sp>
        <p:nvSpPr>
          <p:cNvPr id="10" name="Title 9">
            <a:extLst>
              <a:ext uri="{FF2B5EF4-FFF2-40B4-BE49-F238E27FC236}">
                <a16:creationId xmlns:a16="http://schemas.microsoft.com/office/drawing/2014/main" id="{29F9257E-C2A4-48F4-A9AE-0349B47129E3}"/>
              </a:ext>
            </a:extLst>
          </p:cNvPr>
          <p:cNvSpPr>
            <a:spLocks noGrp="1"/>
          </p:cNvSpPr>
          <p:nvPr>
            <p:ph type="title"/>
          </p:nvPr>
        </p:nvSpPr>
        <p:spPr>
          <a:xfrm>
            <a:off x="841057" y="1676674"/>
            <a:ext cx="3659823" cy="1395208"/>
          </a:xfrm>
        </p:spPr>
        <p:txBody>
          <a:bodyPr>
            <a:normAutofit fontScale="90000"/>
          </a:bodyPr>
          <a:lstStyle/>
          <a:p>
            <a:r>
              <a:rPr lang="en-US" dirty="0"/>
              <a:t>Virtual Networking Events</a:t>
            </a:r>
          </a:p>
        </p:txBody>
      </p:sp>
      <p:sp>
        <p:nvSpPr>
          <p:cNvPr id="12" name="Text Placeholder 11">
            <a:extLst>
              <a:ext uri="{FF2B5EF4-FFF2-40B4-BE49-F238E27FC236}">
                <a16:creationId xmlns:a16="http://schemas.microsoft.com/office/drawing/2014/main" id="{2C6B655A-7C3E-454D-81A2-4DA10CBA72AD}"/>
              </a:ext>
            </a:extLst>
          </p:cNvPr>
          <p:cNvSpPr>
            <a:spLocks noGrp="1"/>
          </p:cNvSpPr>
          <p:nvPr>
            <p:ph type="body" sz="quarter" idx="11"/>
          </p:nvPr>
        </p:nvSpPr>
        <p:spPr>
          <a:xfrm>
            <a:off x="838199" y="3498660"/>
            <a:ext cx="4865483" cy="3001727"/>
          </a:xfrm>
        </p:spPr>
        <p:txBody>
          <a:bodyPr/>
          <a:lstStyle/>
          <a:p>
            <a:pPr marL="342900" indent="-342900">
              <a:buFont typeface="Arial" panose="020B0604020202020204" pitchFamily="34" charset="0"/>
              <a:buChar char="•"/>
            </a:pPr>
            <a:r>
              <a:rPr lang="en-US" sz="1600" dirty="0"/>
              <a:t>4 new matches every quarter</a:t>
            </a:r>
          </a:p>
          <a:p>
            <a:pPr marL="342900" indent="-342900">
              <a:buFont typeface="Arial" panose="020B0604020202020204" pitchFamily="34" charset="0"/>
              <a:buChar char="•"/>
            </a:pPr>
            <a:r>
              <a:rPr lang="en-US" sz="1600" dirty="0"/>
              <a:t>The connection can last a lifetime</a:t>
            </a:r>
          </a:p>
          <a:p>
            <a:pPr marL="342900" indent="-342900">
              <a:buFont typeface="Arial" panose="020B0604020202020204" pitchFamily="34" charset="0"/>
              <a:buChar char="•"/>
            </a:pPr>
            <a:r>
              <a:rPr lang="en-US" sz="1600" dirty="0"/>
              <a:t>What if within your CU networking was a Job Duty?</a:t>
            </a:r>
          </a:p>
          <a:p>
            <a:pPr marL="342900" indent="-342900">
              <a:buFont typeface="Arial" panose="020B0604020202020204" pitchFamily="34" charset="0"/>
              <a:buChar char="•"/>
            </a:pPr>
            <a:r>
              <a:rPr lang="en-US" sz="1600" dirty="0"/>
              <a:t>What if within your CU Mentoring was an exit strategy?</a:t>
            </a:r>
          </a:p>
          <a:p>
            <a:pPr marL="342900" indent="-342900">
              <a:buFont typeface="Arial" panose="020B0604020202020204" pitchFamily="34" charset="0"/>
              <a:buChar char="•"/>
            </a:pPr>
            <a:r>
              <a:rPr lang="en-US" sz="1600" dirty="0"/>
              <a:t>What if connecting with like positions at other CUs was a reliable fun resource for your staff?</a:t>
            </a:r>
          </a:p>
          <a:p>
            <a:endParaRPr lang="en-US" dirty="0"/>
          </a:p>
        </p:txBody>
      </p:sp>
      <p:pic>
        <p:nvPicPr>
          <p:cNvPr id="13" name="Picture Placeholder 6" title="Decorative">
            <a:extLst>
              <a:ext uri="{FF2B5EF4-FFF2-40B4-BE49-F238E27FC236}">
                <a16:creationId xmlns:a16="http://schemas.microsoft.com/office/drawing/2014/main" id="{429867E7-4242-4125-BB75-3949F66B2F5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63381" y="2989063"/>
            <a:ext cx="3934327" cy="3580094"/>
          </a:xfrm>
          <a:prstGeom prst="rect">
            <a:avLst/>
          </a:prstGeom>
        </p:spPr>
      </p:pic>
      <p:sp>
        <p:nvSpPr>
          <p:cNvPr id="14" name="Text Placeholder 6">
            <a:extLst>
              <a:ext uri="{FF2B5EF4-FFF2-40B4-BE49-F238E27FC236}">
                <a16:creationId xmlns:a16="http://schemas.microsoft.com/office/drawing/2014/main" id="{D050BB3E-8B40-437D-B53A-211233173E5C}"/>
              </a:ext>
            </a:extLst>
          </p:cNvPr>
          <p:cNvSpPr txBox="1">
            <a:spLocks/>
          </p:cNvSpPr>
          <p:nvPr/>
        </p:nvSpPr>
        <p:spPr>
          <a:xfrm>
            <a:off x="6304720" y="930590"/>
            <a:ext cx="6121722" cy="382749"/>
          </a:xfrm>
          <a:prstGeom prst="rect">
            <a:avLst/>
          </a:prstGeom>
        </p:spPr>
        <p:txBody>
          <a:bodyPr vert="horz" lIns="0" tIns="45720" rIns="91440" bIns="45720" rtlCol="0" anchor="t">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1400" b="0" i="0" kern="1200" spc="300">
                <a:solidFill>
                  <a:schemeClr val="bg1"/>
                </a:solidFill>
                <a:latin typeface="+mj-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1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05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0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Think about speed dating…for Work</a:t>
            </a:r>
            <a:r>
              <a:rPr lang="en-US" b="1" dirty="0">
                <a:solidFill>
                  <a:schemeClr val="tx1"/>
                </a:solidFill>
              </a:rPr>
              <a:t>.</a:t>
            </a:r>
          </a:p>
        </p:txBody>
      </p:sp>
    </p:spTree>
    <p:extLst>
      <p:ext uri="{BB962C8B-B14F-4D97-AF65-F5344CB8AC3E}">
        <p14:creationId xmlns:p14="http://schemas.microsoft.com/office/powerpoint/2010/main" val="377639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4">
                                            <p:txEl>
                                              <p:pRg st="0" end="0"/>
                                            </p:txEl>
                                          </p:spTgt>
                                        </p:tgtEl>
                                      </p:cBhvr>
                                    </p:animEffect>
                                    <p:animScale>
                                      <p:cBhvr>
                                        <p:cTn id="7" dur="250" autoRev="1" fill="hold"/>
                                        <p:tgtEl>
                                          <p:spTgt spid="14">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fade">
                                      <p:cBhvr>
                                        <p:cTn id="12" dur="1000"/>
                                        <p:tgtEl>
                                          <p:spTgt spid="12">
                                            <p:txEl>
                                              <p:pRg st="0" end="0"/>
                                            </p:txEl>
                                          </p:spTgt>
                                        </p:tgtEl>
                                      </p:cBhvr>
                                    </p:animEffect>
                                    <p:anim calcmode="lin" valueType="num">
                                      <p:cBhvr>
                                        <p:cTn id="1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1000"/>
                                        <p:tgtEl>
                                          <p:spTgt spid="12">
                                            <p:txEl>
                                              <p:pRg st="1" end="1"/>
                                            </p:txEl>
                                          </p:spTgt>
                                        </p:tgtEl>
                                      </p:cBhvr>
                                    </p:animEffect>
                                    <p:anim calcmode="lin" valueType="num">
                                      <p:cBhvr>
                                        <p:cTn id="20"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2">
                                            <p:txEl>
                                              <p:pRg st="2" end="2"/>
                                            </p:txEl>
                                          </p:spTgt>
                                        </p:tgtEl>
                                        <p:attrNameLst>
                                          <p:attrName>style.visibility</p:attrName>
                                        </p:attrNameLst>
                                      </p:cBhvr>
                                      <p:to>
                                        <p:strVal val="visible"/>
                                      </p:to>
                                    </p:set>
                                    <p:animEffect transition="in" filter="fade">
                                      <p:cBhvr>
                                        <p:cTn id="26" dur="1000"/>
                                        <p:tgtEl>
                                          <p:spTgt spid="12">
                                            <p:txEl>
                                              <p:pRg st="2" end="2"/>
                                            </p:txEl>
                                          </p:spTgt>
                                        </p:tgtEl>
                                      </p:cBhvr>
                                    </p:animEffect>
                                    <p:anim calcmode="lin" valueType="num">
                                      <p:cBhvr>
                                        <p:cTn id="27"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animEffect transition="in" filter="fade">
                                      <p:cBhvr>
                                        <p:cTn id="33" dur="1000"/>
                                        <p:tgtEl>
                                          <p:spTgt spid="12">
                                            <p:txEl>
                                              <p:pRg st="3" end="3"/>
                                            </p:txEl>
                                          </p:spTgt>
                                        </p:tgtEl>
                                      </p:cBhvr>
                                    </p:animEffect>
                                    <p:anim calcmode="lin" valueType="num">
                                      <p:cBhvr>
                                        <p:cTn id="34"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xEl>
                                              <p:pRg st="4" end="4"/>
                                            </p:txEl>
                                          </p:spTgt>
                                        </p:tgtEl>
                                        <p:attrNameLst>
                                          <p:attrName>style.visibility</p:attrName>
                                        </p:attrNameLst>
                                      </p:cBhvr>
                                      <p:to>
                                        <p:strVal val="visible"/>
                                      </p:to>
                                    </p:set>
                                    <p:animEffect transition="in" filter="fade">
                                      <p:cBhvr>
                                        <p:cTn id="40" dur="1000"/>
                                        <p:tgtEl>
                                          <p:spTgt spid="12">
                                            <p:txEl>
                                              <p:pRg st="4" end="4"/>
                                            </p:txEl>
                                          </p:spTgt>
                                        </p:tgtEl>
                                      </p:cBhvr>
                                    </p:animEffect>
                                    <p:anim calcmode="lin" valueType="num">
                                      <p:cBhvr>
                                        <p:cTn id="41" dur="1000" fill="hold"/>
                                        <p:tgtEl>
                                          <p:spTgt spid="12">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8B18AE-9495-4F68-8CD5-885DF694013F}"/>
              </a:ext>
            </a:extLst>
          </p:cNvPr>
          <p:cNvSpPr>
            <a:spLocks noGrp="1"/>
          </p:cNvSpPr>
          <p:nvPr>
            <p:ph type="title"/>
          </p:nvPr>
        </p:nvSpPr>
        <p:spPr>
          <a:xfrm>
            <a:off x="838200" y="914200"/>
            <a:ext cx="3085618" cy="1325563"/>
          </a:xfrm>
        </p:spPr>
        <p:txBody>
          <a:bodyPr>
            <a:normAutofit fontScale="90000"/>
          </a:bodyPr>
          <a:lstStyle/>
          <a:p>
            <a:r>
              <a:rPr lang="en-US" dirty="0"/>
              <a:t>Open</a:t>
            </a:r>
            <a:br>
              <a:rPr lang="en-US" dirty="0"/>
            </a:br>
            <a:r>
              <a:rPr lang="en-US" dirty="0"/>
              <a:t>Virtual Collaboration</a:t>
            </a:r>
          </a:p>
        </p:txBody>
      </p:sp>
      <p:sp>
        <p:nvSpPr>
          <p:cNvPr id="4" name="Text Placeholder 3">
            <a:extLst>
              <a:ext uri="{FF2B5EF4-FFF2-40B4-BE49-F238E27FC236}">
                <a16:creationId xmlns:a16="http://schemas.microsoft.com/office/drawing/2014/main" id="{971FA14D-0FC7-40D8-964F-1A87023184D0}"/>
              </a:ext>
            </a:extLst>
          </p:cNvPr>
          <p:cNvSpPr>
            <a:spLocks noGrp="1"/>
          </p:cNvSpPr>
          <p:nvPr>
            <p:ph type="body" sz="quarter" idx="12"/>
          </p:nvPr>
        </p:nvSpPr>
        <p:spPr>
          <a:xfrm>
            <a:off x="5506222" y="902984"/>
            <a:ext cx="6121722" cy="1788060"/>
          </a:xfrm>
        </p:spPr>
        <p:txBody>
          <a:bodyPr>
            <a:normAutofit/>
          </a:bodyPr>
          <a:lstStyle/>
          <a:p>
            <a:pPr marL="285750" indent="-285750">
              <a:buFont typeface="Arial" panose="020B0604020202020204" pitchFamily="34" charset="0"/>
              <a:buChar char="•"/>
            </a:pPr>
            <a:r>
              <a:rPr lang="en-US" sz="1800" dirty="0"/>
              <a:t>Reach out to individuals with shared interest or responsibilities </a:t>
            </a:r>
          </a:p>
          <a:p>
            <a:pPr marL="285750" indent="-285750">
              <a:buFont typeface="Arial" panose="020B0604020202020204" pitchFamily="34" charset="0"/>
              <a:buChar char="•"/>
            </a:pPr>
            <a:r>
              <a:rPr lang="en-US" sz="1800" dirty="0"/>
              <a:t>Make blog post or pose questions to specific groups for guidance</a:t>
            </a:r>
          </a:p>
          <a:p>
            <a:pPr marL="285750" indent="-285750">
              <a:buFont typeface="Arial" panose="020B0604020202020204" pitchFamily="34" charset="0"/>
              <a:buChar char="•"/>
            </a:pPr>
            <a:r>
              <a:rPr lang="en-US" sz="1800" dirty="0"/>
              <a:t>Share news, training, and more to the entire credit union community</a:t>
            </a:r>
          </a:p>
          <a:p>
            <a:endParaRPr lang="en-US" dirty="0"/>
          </a:p>
        </p:txBody>
      </p:sp>
      <p:pic>
        <p:nvPicPr>
          <p:cNvPr id="7" name="Picture 6">
            <a:extLst>
              <a:ext uri="{FF2B5EF4-FFF2-40B4-BE49-F238E27FC236}">
                <a16:creationId xmlns:a16="http://schemas.microsoft.com/office/drawing/2014/main" id="{FC57C3B0-08F6-496C-9B26-D67ED470D84F}"/>
              </a:ext>
            </a:extLst>
          </p:cNvPr>
          <p:cNvPicPr>
            <a:picLocks noChangeAspect="1"/>
          </p:cNvPicPr>
          <p:nvPr/>
        </p:nvPicPr>
        <p:blipFill>
          <a:blip r:embed="rId3"/>
          <a:stretch>
            <a:fillRect/>
          </a:stretch>
        </p:blipFill>
        <p:spPr>
          <a:xfrm>
            <a:off x="3923818" y="3423288"/>
            <a:ext cx="8204418" cy="3354459"/>
          </a:xfrm>
          <a:prstGeom prst="rect">
            <a:avLst/>
          </a:prstGeom>
        </p:spPr>
      </p:pic>
      <p:pic>
        <p:nvPicPr>
          <p:cNvPr id="9" name="Picture 8">
            <a:extLst>
              <a:ext uri="{FF2B5EF4-FFF2-40B4-BE49-F238E27FC236}">
                <a16:creationId xmlns:a16="http://schemas.microsoft.com/office/drawing/2014/main" id="{0F15BA55-2327-4268-B2ED-9F95500D5251}"/>
              </a:ext>
            </a:extLst>
          </p:cNvPr>
          <p:cNvPicPr>
            <a:picLocks noChangeAspect="1"/>
          </p:cNvPicPr>
          <p:nvPr/>
        </p:nvPicPr>
        <p:blipFill>
          <a:blip r:embed="rId4"/>
          <a:stretch>
            <a:fillRect/>
          </a:stretch>
        </p:blipFill>
        <p:spPr>
          <a:xfrm>
            <a:off x="544730" y="3946962"/>
            <a:ext cx="3085618" cy="2323013"/>
          </a:xfrm>
          <a:prstGeom prst="rect">
            <a:avLst/>
          </a:prstGeom>
        </p:spPr>
      </p:pic>
    </p:spTree>
    <p:extLst>
      <p:ext uri="{BB962C8B-B14F-4D97-AF65-F5344CB8AC3E}">
        <p14:creationId xmlns:p14="http://schemas.microsoft.com/office/powerpoint/2010/main" val="20500504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87FCC6D1-213C-4A86-A2D0-742E15438C09}"/>
              </a:ext>
            </a:extLst>
          </p:cNvPr>
          <p:cNvSpPr>
            <a:spLocks noGrp="1"/>
          </p:cNvSpPr>
          <p:nvPr>
            <p:ph type="body" sz="quarter" idx="17"/>
          </p:nvPr>
        </p:nvSpPr>
        <p:spPr/>
        <p:txBody>
          <a:bodyPr/>
          <a:lstStyle/>
          <a:p>
            <a:r>
              <a:rPr lang="en-US" dirty="0"/>
              <a:t>Invite all Indiana credit unions to join and encourage Ignite Alumni to Create User Profiles.</a:t>
            </a:r>
          </a:p>
        </p:txBody>
      </p:sp>
      <p:sp>
        <p:nvSpPr>
          <p:cNvPr id="20" name="Text Placeholder 19">
            <a:extLst>
              <a:ext uri="{FF2B5EF4-FFF2-40B4-BE49-F238E27FC236}">
                <a16:creationId xmlns:a16="http://schemas.microsoft.com/office/drawing/2014/main" id="{82414D74-66D2-4C65-A48E-39F723FB2B2F}"/>
              </a:ext>
            </a:extLst>
          </p:cNvPr>
          <p:cNvSpPr>
            <a:spLocks noGrp="1"/>
          </p:cNvSpPr>
          <p:nvPr>
            <p:ph type="body" sz="quarter" idx="18"/>
          </p:nvPr>
        </p:nvSpPr>
        <p:spPr/>
        <p:txBody>
          <a:bodyPr/>
          <a:lstStyle/>
          <a:p>
            <a:r>
              <a:rPr lang="en-US" dirty="0"/>
              <a:t>Create and schedule various virtual events like the CU professional speed dating event.</a:t>
            </a:r>
          </a:p>
        </p:txBody>
      </p:sp>
      <p:sp>
        <p:nvSpPr>
          <p:cNvPr id="21" name="Text Placeholder 20">
            <a:extLst>
              <a:ext uri="{FF2B5EF4-FFF2-40B4-BE49-F238E27FC236}">
                <a16:creationId xmlns:a16="http://schemas.microsoft.com/office/drawing/2014/main" id="{E4D7EF6E-37B1-4694-B769-3DDEC29D8381}"/>
              </a:ext>
            </a:extLst>
          </p:cNvPr>
          <p:cNvSpPr>
            <a:spLocks noGrp="1"/>
          </p:cNvSpPr>
          <p:nvPr>
            <p:ph type="body" sz="quarter" idx="19"/>
          </p:nvPr>
        </p:nvSpPr>
        <p:spPr/>
        <p:txBody>
          <a:bodyPr/>
          <a:lstStyle/>
          <a:p>
            <a:r>
              <a:rPr lang="en-US" dirty="0"/>
              <a:t>Notify users of the fun virtual events. 	</a:t>
            </a:r>
          </a:p>
        </p:txBody>
      </p:sp>
      <p:sp>
        <p:nvSpPr>
          <p:cNvPr id="22" name="Text Placeholder 21">
            <a:extLst>
              <a:ext uri="{FF2B5EF4-FFF2-40B4-BE49-F238E27FC236}">
                <a16:creationId xmlns:a16="http://schemas.microsoft.com/office/drawing/2014/main" id="{ABF89FBA-20AC-4FD7-833B-ADA0EEFFCADC}"/>
              </a:ext>
            </a:extLst>
          </p:cNvPr>
          <p:cNvSpPr>
            <a:spLocks noGrp="1"/>
          </p:cNvSpPr>
          <p:nvPr>
            <p:ph type="body" sz="quarter" idx="20"/>
          </p:nvPr>
        </p:nvSpPr>
        <p:spPr/>
        <p:txBody>
          <a:bodyPr/>
          <a:lstStyle/>
          <a:p>
            <a:r>
              <a:rPr lang="en-US" dirty="0"/>
              <a:t>When its time, login on your computer or grab your mobile device!</a:t>
            </a:r>
          </a:p>
        </p:txBody>
      </p:sp>
      <p:sp>
        <p:nvSpPr>
          <p:cNvPr id="5" name="Title 4">
            <a:extLst>
              <a:ext uri="{FF2B5EF4-FFF2-40B4-BE49-F238E27FC236}">
                <a16:creationId xmlns:a16="http://schemas.microsoft.com/office/drawing/2014/main" id="{96DBE169-BA91-4B17-9AF2-4BAD528BEE06}"/>
              </a:ext>
            </a:extLst>
          </p:cNvPr>
          <p:cNvSpPr>
            <a:spLocks noGrp="1"/>
          </p:cNvSpPr>
          <p:nvPr>
            <p:ph type="title"/>
          </p:nvPr>
        </p:nvSpPr>
        <p:spPr>
          <a:xfrm>
            <a:off x="516321" y="233216"/>
            <a:ext cx="4008437" cy="688995"/>
          </a:xfrm>
        </p:spPr>
        <p:txBody>
          <a:bodyPr>
            <a:normAutofit fontScale="90000"/>
          </a:bodyPr>
          <a:lstStyle/>
          <a:p>
            <a:r>
              <a:rPr lang="en-US" dirty="0"/>
              <a:t>Next Steps:</a:t>
            </a:r>
          </a:p>
        </p:txBody>
      </p:sp>
      <p:sp>
        <p:nvSpPr>
          <p:cNvPr id="66" name="Text Placeholder 65">
            <a:extLst>
              <a:ext uri="{FF2B5EF4-FFF2-40B4-BE49-F238E27FC236}">
                <a16:creationId xmlns:a16="http://schemas.microsoft.com/office/drawing/2014/main" id="{1AEF3ED8-A75C-4318-877C-139C98C0007D}"/>
              </a:ext>
            </a:extLst>
          </p:cNvPr>
          <p:cNvSpPr>
            <a:spLocks noGrp="1"/>
          </p:cNvSpPr>
          <p:nvPr>
            <p:ph type="body" sz="quarter" idx="12"/>
          </p:nvPr>
        </p:nvSpPr>
        <p:spPr>
          <a:xfrm>
            <a:off x="768788" y="958066"/>
            <a:ext cx="4797742" cy="602887"/>
          </a:xfrm>
        </p:spPr>
        <p:txBody>
          <a:bodyPr>
            <a:normAutofit/>
          </a:bodyPr>
          <a:lstStyle/>
          <a:p>
            <a:r>
              <a:rPr lang="en-US" sz="1600" dirty="0"/>
              <a:t>If Dreams could turn into Reality and the platform was created.</a:t>
            </a:r>
          </a:p>
        </p:txBody>
      </p:sp>
      <p:pic>
        <p:nvPicPr>
          <p:cNvPr id="40" name="Picture Placeholder 39" title="Decorative"/>
          <p:cNvPicPr>
            <a:picLocks noGrp="1" noChangeAspect="1"/>
          </p:cNvPicPr>
          <p:nvPr>
            <p:ph type="pic" sz="quarter" idx="13"/>
          </p:nvPr>
        </p:nvPicPr>
        <p:blipFill rotWithShape="1">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l="-14976" t="-18769" r="-20858" b="-17066"/>
          <a:stretch/>
        </p:blipFill>
        <p:spPr>
          <a:prstGeom prst="rect">
            <a:avLst/>
          </a:prstGeom>
        </p:spPr>
      </p:pic>
      <p:pic>
        <p:nvPicPr>
          <p:cNvPr id="41" name="Picture Placeholder 40" title="Decorative"/>
          <p:cNvPicPr>
            <a:picLocks noGrp="1" noChangeAspect="1"/>
          </p:cNvPicPr>
          <p:nvPr>
            <p:ph type="pic" sz="quarter" idx="14"/>
          </p:nvPr>
        </p:nvPicPr>
        <p:blipFill rotWithShape="1">
          <a:blip r:embed="rId4" cstate="email">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l="-13860" t="-15649" r="-14314" b="-12525"/>
          <a:stretch/>
        </p:blipFill>
        <p:spPr>
          <a:prstGeom prst="rect">
            <a:avLst/>
          </a:prstGeom>
        </p:spPr>
      </p:pic>
      <p:pic>
        <p:nvPicPr>
          <p:cNvPr id="42" name="Picture Placeholder 41" title="Decorative"/>
          <p:cNvPicPr>
            <a:picLocks noGrp="1" noChangeAspect="1"/>
          </p:cNvPicPr>
          <p:nvPr>
            <p:ph type="pic" sz="quarter" idx="15"/>
          </p:nvPr>
        </p:nvPicPr>
        <p:blipFill rotWithShape="1">
          <a:blip r:embed="rId6" cstate="email">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a:ext>
            </a:extLst>
          </a:blip>
          <a:srcRect l="-21524" t="-8482" r="-20795" b="-8139"/>
          <a:stretch/>
        </p:blipFill>
        <p:spPr>
          <a:prstGeom prst="rect">
            <a:avLst/>
          </a:prstGeom>
        </p:spPr>
      </p:pic>
      <p:pic>
        <p:nvPicPr>
          <p:cNvPr id="43" name="Picture Placeholder 42" title="Decorative"/>
          <p:cNvPicPr>
            <a:picLocks noGrp="1" noChangeAspect="1"/>
          </p:cNvPicPr>
          <p:nvPr>
            <p:ph type="pic" sz="quarter" idx="16"/>
          </p:nvPr>
        </p:nvPicPr>
        <p:blipFill rotWithShape="1">
          <a:blip r:embed="rId8" cstate="email">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rcRect l="-8214" t="-9857" r="-9487" b="-7844"/>
          <a:stretch/>
        </p:blipFill>
        <p:spPr>
          <a:prstGeom prst="rect">
            <a:avLst/>
          </a:prstGeom>
        </p:spPr>
      </p:pic>
      <p:pic>
        <p:nvPicPr>
          <p:cNvPr id="13" name="Picture 12">
            <a:extLst>
              <a:ext uri="{FF2B5EF4-FFF2-40B4-BE49-F238E27FC236}">
                <a16:creationId xmlns:a16="http://schemas.microsoft.com/office/drawing/2014/main" id="{B223A605-94DB-4922-8613-4E6808BB0E34}"/>
              </a:ext>
            </a:extLst>
          </p:cNvPr>
          <p:cNvPicPr>
            <a:picLocks noChangeAspect="1"/>
          </p:cNvPicPr>
          <p:nvPr/>
        </p:nvPicPr>
        <p:blipFill>
          <a:blip r:embed="rId10"/>
          <a:stretch>
            <a:fillRect/>
          </a:stretch>
        </p:blipFill>
        <p:spPr>
          <a:xfrm>
            <a:off x="669599" y="1652701"/>
            <a:ext cx="4848131" cy="484813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0326074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 calcmode="lin" valueType="num">
                                      <p:cBhvr>
                                        <p:cTn id="15"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2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2">
                                            <p:txEl>
                                              <p:pRg st="0" end="0"/>
                                            </p:txEl>
                                          </p:spTgt>
                                        </p:tgtEl>
                                        <p:attrNameLst>
                                          <p:attrName>style.visibility</p:attrName>
                                        </p:attrNameLst>
                                      </p:cBhvr>
                                      <p:to>
                                        <p:strVal val="visible"/>
                                      </p:to>
                                    </p:set>
                                    <p:anim calcmode="lin" valueType="num">
                                      <p:cBhvr additive="base">
                                        <p:cTn id="22"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0" grpId="0" build="p"/>
      <p:bldP spid="21" grpId="0" build="p"/>
      <p:bldP spid="22" grpId="0" build="p"/>
    </p:bldLst>
  </p:timing>
</p:sld>
</file>

<file path=ppt/theme/theme1.xml><?xml version="1.0" encoding="utf-8"?>
<a:theme xmlns:a="http://schemas.openxmlformats.org/drawingml/2006/main" name="Office Theme">
  <a:themeElements>
    <a:clrScheme name="Custom 26">
      <a:dk1>
        <a:srgbClr val="3F3F3F"/>
      </a:dk1>
      <a:lt1>
        <a:srgbClr val="FFFFFF"/>
      </a:lt1>
      <a:dk2>
        <a:srgbClr val="000000"/>
      </a:dk2>
      <a:lt2>
        <a:srgbClr val="A5A5A5"/>
      </a:lt2>
      <a:accent1>
        <a:srgbClr val="954F72"/>
      </a:accent1>
      <a:accent2>
        <a:srgbClr val="0F3955"/>
      </a:accent2>
      <a:accent3>
        <a:srgbClr val="BBC3CD"/>
      </a:accent3>
      <a:accent4>
        <a:srgbClr val="484848"/>
      </a:accent4>
      <a:accent5>
        <a:srgbClr val="1F1F26"/>
      </a:accent5>
      <a:accent6>
        <a:srgbClr val="F2CAA2"/>
      </a:accent6>
      <a:hlink>
        <a:srgbClr val="00194C"/>
      </a:hlink>
      <a:folHlink>
        <a:srgbClr val="954F72"/>
      </a:folHlink>
    </a:clrScheme>
    <a:fontScheme name="MSFT template">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ICK TO ADD TITLE" id="{634D9E51-4949-4732-B929-C29E3E42414E}" vid="{5842DBD6-7D6C-4C1A-8AA9-69FB39037E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CDD04F46B07A4681D21B22B651EEE8" ma:contentTypeVersion="16" ma:contentTypeDescription="Create a new document." ma:contentTypeScope="" ma:versionID="89a922e64d60650a4672cc6d255e0e4d">
  <xsd:schema xmlns:xsd="http://www.w3.org/2001/XMLSchema" xmlns:xs="http://www.w3.org/2001/XMLSchema" xmlns:p="http://schemas.microsoft.com/office/2006/metadata/properties" xmlns:ns2="f5e834b8-c075-4bef-852d-58c34d922f4a" xmlns:ns3="2e79fc99-b61d-4d05-8e17-ada221e182f3" targetNamespace="http://schemas.microsoft.com/office/2006/metadata/properties" ma:root="true" ma:fieldsID="df57c9adaff10ebb9d08973f9c1c4af1" ns2:_="" ns3:_="">
    <xsd:import namespace="f5e834b8-c075-4bef-852d-58c34d922f4a"/>
    <xsd:import namespace="2e79fc99-b61d-4d05-8e17-ada221e182f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e834b8-c075-4bef-852d-58c34d922f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78cfd8c-33ca-46e6-b991-aba0c752e06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2e79fc99-b61d-4d05-8e17-ada221e182f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9025d64-b948-4d3d-8dc5-8ed082f4cf89}" ma:internalName="TaxCatchAll" ma:showField="CatchAllData" ma:web="2e79fc99-b61d-4d05-8e17-ada221e182f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928B5BF-E255-4F15-96F1-EFCBB97E9A86}"/>
</file>

<file path=customXml/itemProps2.xml><?xml version="1.0" encoding="utf-8"?>
<ds:datastoreItem xmlns:ds="http://schemas.openxmlformats.org/officeDocument/2006/customXml" ds:itemID="{FA106181-0B2C-4992-BA14-59071216F1EA}"/>
</file>

<file path=docProps/app.xml><?xml version="1.0" encoding="utf-8"?>
<Properties xmlns="http://schemas.openxmlformats.org/officeDocument/2006/extended-properties" xmlns:vt="http://schemas.openxmlformats.org/officeDocument/2006/docPropsVTypes">
  <Template>TM03457464[[fn=Dividend]]</Template>
  <TotalTime>972</TotalTime>
  <Words>1063</Words>
  <Application>Microsoft Office PowerPoint</Application>
  <PresentationFormat>Widescreen</PresentationFormat>
  <Paragraphs>94</Paragraphs>
  <Slides>8</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vt:i4>
      </vt:variant>
    </vt:vector>
  </HeadingPairs>
  <TitlesOfParts>
    <vt:vector size="20" baseType="lpstr">
      <vt:lpstr>Arial</vt:lpstr>
      <vt:lpstr>Calibri</vt:lpstr>
      <vt:lpstr>Calibri Light</vt:lpstr>
      <vt:lpstr>Constantia</vt:lpstr>
      <vt:lpstr>Corbel</vt:lpstr>
      <vt:lpstr>Gill Sans</vt:lpstr>
      <vt:lpstr>Helvetica Light</vt:lpstr>
      <vt:lpstr>Helvetica Neue Medium</vt:lpstr>
      <vt:lpstr>Raleway</vt:lpstr>
      <vt:lpstr>Times New Roman</vt:lpstr>
      <vt:lpstr>Wingdings</vt:lpstr>
      <vt:lpstr>Office Theme</vt:lpstr>
      <vt:lpstr>Credit Union Connections </vt:lpstr>
      <vt:lpstr>The Problem</vt:lpstr>
      <vt:lpstr> Social Network  For  Indiana Credit Unions</vt:lpstr>
      <vt:lpstr>PowerPoint Presentation</vt:lpstr>
      <vt:lpstr>PowerPoint Presentation</vt:lpstr>
      <vt:lpstr>Virtual Networking Events</vt:lpstr>
      <vt:lpstr>Open Virtual Collaboration</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Credit Union Connections</dc:title>
  <dc:creator>Kimberly A. Davis</dc:creator>
  <cp:lastModifiedBy>Allie Foley</cp:lastModifiedBy>
  <cp:revision>56</cp:revision>
  <dcterms:created xsi:type="dcterms:W3CDTF">2021-08-13T14:07:59Z</dcterms:created>
  <dcterms:modified xsi:type="dcterms:W3CDTF">2021-09-07T19:39:43Z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66a62e-6384-4bcf-93c8-b34d92508c8a_Enabled">
    <vt:lpwstr>true</vt:lpwstr>
  </property>
  <property fmtid="{D5CDD505-2E9C-101B-9397-08002B2CF9AE}" pid="3" name="MSIP_Label_7b66a62e-6384-4bcf-93c8-b34d92508c8a_SetDate">
    <vt:lpwstr>2021-08-13T14:08:00Z</vt:lpwstr>
  </property>
  <property fmtid="{D5CDD505-2E9C-101B-9397-08002B2CF9AE}" pid="4" name="MSIP_Label_7b66a62e-6384-4bcf-93c8-b34d92508c8a_Method">
    <vt:lpwstr>Standard</vt:lpwstr>
  </property>
  <property fmtid="{D5CDD505-2E9C-101B-9397-08002B2CF9AE}" pid="5" name="MSIP_Label_7b66a62e-6384-4bcf-93c8-b34d92508c8a_Name">
    <vt:lpwstr>Unencrypted</vt:lpwstr>
  </property>
  <property fmtid="{D5CDD505-2E9C-101B-9397-08002B2CF9AE}" pid="6" name="MSIP_Label_7b66a62e-6384-4bcf-93c8-b34d92508c8a_SiteId">
    <vt:lpwstr>4662d3b8-4bcb-4762-b061-d32e62707067</vt:lpwstr>
  </property>
  <property fmtid="{D5CDD505-2E9C-101B-9397-08002B2CF9AE}" pid="7" name="MSIP_Label_7b66a62e-6384-4bcf-93c8-b34d92508c8a_ActionId">
    <vt:lpwstr>4112e6ae-a173-44a2-80af-be5b839e003e</vt:lpwstr>
  </property>
  <property fmtid="{D5CDD505-2E9C-101B-9397-08002B2CF9AE}" pid="8" name="MSIP_Label_7b66a62e-6384-4bcf-93c8-b34d92508c8a_ContentBits">
    <vt:lpwstr>0</vt:lpwstr>
  </property>
</Properties>
</file>